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4" r:id="rId3"/>
    <p:sldId id="289" r:id="rId4"/>
    <p:sldId id="286" r:id="rId5"/>
    <p:sldId id="288" r:id="rId6"/>
    <p:sldId id="290" r:id="rId7"/>
    <p:sldId id="297" r:id="rId8"/>
    <p:sldId id="298" r:id="rId9"/>
    <p:sldId id="302" r:id="rId10"/>
    <p:sldId id="299" r:id="rId11"/>
    <p:sldId id="303" r:id="rId12"/>
    <p:sldId id="304" r:id="rId13"/>
    <p:sldId id="307" r:id="rId14"/>
    <p:sldId id="308" r:id="rId15"/>
    <p:sldId id="309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86203" autoAdjust="0"/>
  </p:normalViewPr>
  <p:slideViewPr>
    <p:cSldViewPr>
      <p:cViewPr>
        <p:scale>
          <a:sx n="100" d="100"/>
          <a:sy n="100" d="100"/>
        </p:scale>
        <p:origin x="-1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744A6-FEEC-48F2-BBDF-CC61EEDF300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941E19-C1DD-4017-85CF-3965F61FF52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23 проекта РЦП «Информатизация Республики Карелия» на 2008-2012 годы</a:t>
          </a:r>
          <a:endParaRPr lang="ru-RU" sz="16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971DAA-27F8-455F-9679-8679AB4096CE}" type="parTrans" cxnId="{E1C95796-D690-4EF0-97DD-0FD7392F3084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1A8B789A-8DA6-4166-9812-6938913228A3}" type="sibTrans" cxnId="{E1C95796-D690-4EF0-97DD-0FD7392F3084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CABB657A-6C4B-4D11-B5A4-6F867A45DA5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Государственный комитет РК по развитию ИКТ</a:t>
          </a:r>
          <a:endParaRPr lang="ru-RU" sz="12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CF32F7-67C8-4A55-865E-B4E3F63CA398}" type="parTrans" cxnId="{5B33B10A-58B8-46B5-B916-668C7812BB1C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31D7FA10-40D8-4F38-A086-76679252E9BA}" type="sibTrans" cxnId="{5B33B10A-58B8-46B5-B916-668C7812BB1C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548614CB-12F8-49D3-A175-3B52790CFC1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2"/>
              </a:solidFill>
            </a:rPr>
            <a:t>8 проектов</a:t>
          </a:r>
          <a:endParaRPr lang="ru-RU" sz="1400" b="1" dirty="0">
            <a:solidFill>
              <a:schemeClr val="bg2"/>
            </a:solidFill>
          </a:endParaRPr>
        </a:p>
      </dgm:t>
    </dgm:pt>
    <dgm:pt modelId="{093A33D5-944F-445D-8D07-5D4460E7C086}" type="parTrans" cxnId="{B71D60FB-5A3D-4F31-87DC-969D2619F934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9150F6E9-17A6-460D-BD14-5AC49A5F7260}" type="sibTrans" cxnId="{B71D60FB-5A3D-4F31-87DC-969D2619F934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E12194EE-69CD-444D-8F22-02A289578728}">
      <dgm:prSet phldrT="[Текст]" custT="1"/>
      <dgm:spPr/>
      <dgm:t>
        <a:bodyPr/>
        <a:lstStyle/>
        <a:p>
          <a:r>
            <a:rPr lang="ru-RU" sz="11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здравоохранения и социального развития</a:t>
          </a:r>
          <a:br>
            <a:rPr lang="ru-RU" sz="11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</a:br>
          <a:endParaRPr lang="ru-RU" sz="11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0D1F93-8ABF-477B-A5B7-3F6D7553794B}" type="parTrans" cxnId="{D7B4C1A6-AD6A-4022-9424-F439BC34B7F8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BF22B71E-BF45-49F8-8A51-009423B654E5}" type="sibTrans" cxnId="{D7B4C1A6-AD6A-4022-9424-F439BC34B7F8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654BD0AE-D4E1-40DD-917F-0EACF0985DE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6 проектов</a:t>
          </a:r>
          <a:endParaRPr lang="ru-RU" sz="14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CD747E-1DDC-4965-99D1-C1F8CC729326}" type="parTrans" cxnId="{03E2FBE8-F72A-42CA-80BA-312F1B7DCDC1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0D5DF511-4B64-433F-801A-B53F721C88F3}" type="sibTrans" cxnId="{03E2FBE8-F72A-42CA-80BA-312F1B7DCDC1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59D04E21-6541-4A8F-86B3-7CF3EA262BAC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2</a:t>
          </a:r>
          <a:r>
            <a:rPr lang="ru-RU" sz="2100" b="1" dirty="0" smtClean="0">
              <a:solidFill>
                <a:schemeClr val="bg2"/>
              </a:solidFill>
            </a:rPr>
            <a:t> </a:t>
          </a:r>
          <a:r>
            <a:rPr lang="ru-RU" sz="14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проекта</a:t>
          </a:r>
          <a:endParaRPr lang="ru-RU" sz="14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BFEB8F-3C24-4DE7-8C0C-A1568E526D82}" type="parTrans" cxnId="{4EA5A593-379F-4594-ABC0-14A3E6DCB3BC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F34AA84D-EAAB-4DC6-AD19-B6B7DD12BFF7}" type="sibTrans" cxnId="{4EA5A593-379F-4594-ABC0-14A3E6DCB3BC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6C662738-B6EC-449C-AE8B-FB3C0AB93D71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экономического развития</a:t>
          </a:r>
          <a:endParaRPr lang="ru-RU" sz="12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FEDB84-8D07-4386-AA0B-7093A3A59A9F}" type="parTrans" cxnId="{D83EC537-967D-47BB-B1D7-8AB7AF35E290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CA4C028B-318D-4A6F-8805-D61B93282A0F}" type="sibTrans" cxnId="{D83EC537-967D-47BB-B1D7-8AB7AF35E290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A1BBCEAD-715B-489F-937B-0B5EC91799C2}">
      <dgm:prSet phldrT="[Текст]" custT="1"/>
      <dgm:spPr/>
      <dgm:t>
        <a:bodyPr/>
        <a:lstStyle/>
        <a:p>
          <a:r>
            <a:rPr lang="ru-RU" sz="11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по природопользованию и экологии</a:t>
          </a:r>
          <a:endParaRPr lang="ru-RU" sz="11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C732DE-81E8-4810-8327-4B073EA51638}" type="parTrans" cxnId="{02E8CB3F-FA61-4018-917C-B0661878F3E7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249E82A6-4EE9-442B-8243-3A315F78F157}" type="sibTrans" cxnId="{02E8CB3F-FA61-4018-917C-B0661878F3E7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FC73C974-E429-4779-9FA6-479945EE8A8F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4 проекта</a:t>
          </a:r>
          <a:endParaRPr lang="ru-RU" sz="14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6213E1-99F8-4F62-927A-158144093E0B}" type="sibTrans" cxnId="{D5350AC3-F096-4355-B068-EED9ED407F95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B5D91BF6-DB4D-49F4-B094-D1495556B0DD}" type="parTrans" cxnId="{D5350AC3-F096-4355-B068-EED9ED407F95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F3FE204C-102A-4E8D-A8EE-B74789C0A1C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Другие ОИВ</a:t>
          </a:r>
          <a:endParaRPr lang="ru-RU" sz="1200" b="1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666F37-EF38-4F1E-96BC-A744CA940F95}" type="parTrans" cxnId="{FA12EBF3-F438-4D3F-B66D-20FD20FB52E6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0D97A7F7-A9CF-4F5A-BFF4-EBCB4F100D0D}" type="sibTrans" cxnId="{FA12EBF3-F438-4D3F-B66D-20FD20FB52E6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8B92CD30-36B0-4636-8063-111396684267}">
      <dgm:prSet phldrT="[Текст]" custT="1"/>
      <dgm:spPr/>
      <dgm:t>
        <a:bodyPr/>
        <a:lstStyle/>
        <a:p>
          <a:endParaRPr lang="ru-RU" sz="1400" b="1" dirty="0" smtClean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4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3 проекта</a:t>
          </a:r>
          <a:r>
            <a:rPr lang="ru-RU" sz="2000" b="1" dirty="0" smtClean="0">
              <a:solidFill>
                <a:schemeClr val="bg2"/>
              </a:solidFill>
            </a:rPr>
            <a:t/>
          </a:r>
          <a:br>
            <a:rPr lang="ru-RU" sz="2000" b="1" dirty="0" smtClean="0">
              <a:solidFill>
                <a:schemeClr val="bg2"/>
              </a:solidFill>
            </a:rPr>
          </a:br>
          <a:endParaRPr lang="ru-RU" sz="2000" b="1" dirty="0">
            <a:solidFill>
              <a:schemeClr val="bg2"/>
            </a:solidFill>
          </a:endParaRPr>
        </a:p>
      </dgm:t>
    </dgm:pt>
    <dgm:pt modelId="{53DB5AE4-59FC-406A-BCBE-23A76663BCD4}" type="parTrans" cxnId="{7F0B3E33-C939-4CE0-BA64-11AC754FBE53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85C53CBC-8A92-4392-8DEE-4A07DA933445}" type="sibTrans" cxnId="{7F0B3E33-C939-4CE0-BA64-11AC754FBE53}">
      <dgm:prSet/>
      <dgm:spPr/>
      <dgm:t>
        <a:bodyPr/>
        <a:lstStyle/>
        <a:p>
          <a:endParaRPr lang="ru-RU" b="1">
            <a:solidFill>
              <a:schemeClr val="bg2"/>
            </a:solidFill>
          </a:endParaRPr>
        </a:p>
      </dgm:t>
    </dgm:pt>
    <dgm:pt modelId="{AC6518E7-87E7-45FD-A4D0-38627A6DBB32}" type="pres">
      <dgm:prSet presAssocID="{04A744A6-FEEC-48F2-BBDF-CC61EEDF300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C2C23C-B1A0-4BF4-9B40-D71143D3608C}" type="pres">
      <dgm:prSet presAssocID="{E5941E19-C1DD-4017-85CF-3965F61FF526}" presName="hierRoot1" presStyleCnt="0"/>
      <dgm:spPr/>
    </dgm:pt>
    <dgm:pt modelId="{BBCE2965-3CA9-4B67-B782-2B45BDFB1282}" type="pres">
      <dgm:prSet presAssocID="{E5941E19-C1DD-4017-85CF-3965F61FF526}" presName="composite" presStyleCnt="0"/>
      <dgm:spPr/>
    </dgm:pt>
    <dgm:pt modelId="{060E2DC5-75A0-4551-93B4-80F9EDE673DA}" type="pres">
      <dgm:prSet presAssocID="{E5941E19-C1DD-4017-85CF-3965F61FF526}" presName="background" presStyleLbl="node0" presStyleIdx="0" presStyleCnt="1"/>
      <dgm:spPr/>
    </dgm:pt>
    <dgm:pt modelId="{92D63DF1-8938-4B79-9D80-BF7355E26A3A}" type="pres">
      <dgm:prSet presAssocID="{E5941E19-C1DD-4017-85CF-3965F61FF526}" presName="text" presStyleLbl="fgAcc0" presStyleIdx="0" presStyleCnt="1" custScaleX="566776" custLinFactNeighborX="9148" custLinFactNeighborY="111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0D3EAE-5B6E-4CB5-9DA5-A0EFF7BB8A5A}" type="pres">
      <dgm:prSet presAssocID="{E5941E19-C1DD-4017-85CF-3965F61FF526}" presName="hierChild2" presStyleCnt="0"/>
      <dgm:spPr/>
    </dgm:pt>
    <dgm:pt modelId="{2FBDFD15-9197-4F3A-8F52-C6D66CB52578}" type="pres">
      <dgm:prSet presAssocID="{60CF32F7-67C8-4A55-865E-B4E3F63CA398}" presName="Name10" presStyleLbl="parChTrans1D2" presStyleIdx="0" presStyleCnt="5"/>
      <dgm:spPr/>
      <dgm:t>
        <a:bodyPr/>
        <a:lstStyle/>
        <a:p>
          <a:endParaRPr lang="ru-RU"/>
        </a:p>
      </dgm:t>
    </dgm:pt>
    <dgm:pt modelId="{12FBCF58-D9BE-433A-B391-001733A1580A}" type="pres">
      <dgm:prSet presAssocID="{CABB657A-6C4B-4D11-B5A4-6F867A45DA58}" presName="hierRoot2" presStyleCnt="0"/>
      <dgm:spPr/>
    </dgm:pt>
    <dgm:pt modelId="{5923B622-3B14-439A-A1B4-1E4B879B2C30}" type="pres">
      <dgm:prSet presAssocID="{CABB657A-6C4B-4D11-B5A4-6F867A45DA58}" presName="composite2" presStyleCnt="0"/>
      <dgm:spPr/>
    </dgm:pt>
    <dgm:pt modelId="{585ECF2D-A96C-4E7D-84F0-F17A4C443920}" type="pres">
      <dgm:prSet presAssocID="{CABB657A-6C4B-4D11-B5A4-6F867A45DA58}" presName="background2" presStyleLbl="node2" presStyleIdx="0" presStyleCnt="5"/>
      <dgm:spPr/>
    </dgm:pt>
    <dgm:pt modelId="{ACE43B06-0793-48C6-A14D-725807E504F4}" type="pres">
      <dgm:prSet presAssocID="{CABB657A-6C4B-4D11-B5A4-6F867A45DA58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81A026-20D5-412A-A47D-C044C5A4A2D9}" type="pres">
      <dgm:prSet presAssocID="{CABB657A-6C4B-4D11-B5A4-6F867A45DA58}" presName="hierChild3" presStyleCnt="0"/>
      <dgm:spPr/>
    </dgm:pt>
    <dgm:pt modelId="{10741501-074A-4464-BCF4-4BAE64954BF2}" type="pres">
      <dgm:prSet presAssocID="{093A33D5-944F-445D-8D07-5D4460E7C086}" presName="Name17" presStyleLbl="parChTrans1D3" presStyleIdx="0" presStyleCnt="5"/>
      <dgm:spPr/>
      <dgm:t>
        <a:bodyPr/>
        <a:lstStyle/>
        <a:p>
          <a:endParaRPr lang="ru-RU"/>
        </a:p>
      </dgm:t>
    </dgm:pt>
    <dgm:pt modelId="{73E52C70-6F65-42B0-AFA7-9DCD0E8EF492}" type="pres">
      <dgm:prSet presAssocID="{548614CB-12F8-49D3-A175-3B52790CFC16}" presName="hierRoot3" presStyleCnt="0"/>
      <dgm:spPr/>
    </dgm:pt>
    <dgm:pt modelId="{A10423DB-B3B8-4F53-A300-C3BCA0EDB955}" type="pres">
      <dgm:prSet presAssocID="{548614CB-12F8-49D3-A175-3B52790CFC16}" presName="composite3" presStyleCnt="0"/>
      <dgm:spPr/>
    </dgm:pt>
    <dgm:pt modelId="{5BC364B0-FD20-4237-A2B9-105B5DB7E409}" type="pres">
      <dgm:prSet presAssocID="{548614CB-12F8-49D3-A175-3B52790CFC16}" presName="background3" presStyleLbl="node3" presStyleIdx="0" presStyleCnt="5"/>
      <dgm:spPr/>
    </dgm:pt>
    <dgm:pt modelId="{463A5DCF-679E-4F33-B09F-ABE6C30E6676}" type="pres">
      <dgm:prSet presAssocID="{548614CB-12F8-49D3-A175-3B52790CFC16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62E323-2119-4821-850B-DA5332E6CE6C}" type="pres">
      <dgm:prSet presAssocID="{548614CB-12F8-49D3-A175-3B52790CFC16}" presName="hierChild4" presStyleCnt="0"/>
      <dgm:spPr/>
    </dgm:pt>
    <dgm:pt modelId="{25C8E515-E0A4-4926-88E1-920110BD3BCA}" type="pres">
      <dgm:prSet presAssocID="{C8FEDB84-8D07-4386-AA0B-7093A3A59A9F}" presName="Name10" presStyleLbl="parChTrans1D2" presStyleIdx="1" presStyleCnt="5"/>
      <dgm:spPr/>
      <dgm:t>
        <a:bodyPr/>
        <a:lstStyle/>
        <a:p>
          <a:endParaRPr lang="ru-RU"/>
        </a:p>
      </dgm:t>
    </dgm:pt>
    <dgm:pt modelId="{D06E114E-345F-4EE4-97EC-07F5DBFA0AA0}" type="pres">
      <dgm:prSet presAssocID="{6C662738-B6EC-449C-AE8B-FB3C0AB93D71}" presName="hierRoot2" presStyleCnt="0"/>
      <dgm:spPr/>
    </dgm:pt>
    <dgm:pt modelId="{FFE43135-B186-4F73-B786-5E0ADAA5BEBE}" type="pres">
      <dgm:prSet presAssocID="{6C662738-B6EC-449C-AE8B-FB3C0AB93D71}" presName="composite2" presStyleCnt="0"/>
      <dgm:spPr/>
    </dgm:pt>
    <dgm:pt modelId="{CCA3ED85-66AE-451C-8BCC-C0103E5E8F24}" type="pres">
      <dgm:prSet presAssocID="{6C662738-B6EC-449C-AE8B-FB3C0AB93D71}" presName="background2" presStyleLbl="node2" presStyleIdx="1" presStyleCnt="5"/>
      <dgm:spPr/>
    </dgm:pt>
    <dgm:pt modelId="{3FBA97F8-D17A-424D-BA7E-C346B0D84D5F}" type="pres">
      <dgm:prSet presAssocID="{6C662738-B6EC-449C-AE8B-FB3C0AB93D71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B62EEC-E340-4406-A6B5-B324053F406E}" type="pres">
      <dgm:prSet presAssocID="{6C662738-B6EC-449C-AE8B-FB3C0AB93D71}" presName="hierChild3" presStyleCnt="0"/>
      <dgm:spPr/>
    </dgm:pt>
    <dgm:pt modelId="{0CD46A26-BF5B-4DB9-9667-44E56A7A881C}" type="pres">
      <dgm:prSet presAssocID="{B5D91BF6-DB4D-49F4-B094-D1495556B0DD}" presName="Name17" presStyleLbl="parChTrans1D3" presStyleIdx="1" presStyleCnt="5"/>
      <dgm:spPr/>
      <dgm:t>
        <a:bodyPr/>
        <a:lstStyle/>
        <a:p>
          <a:endParaRPr lang="ru-RU"/>
        </a:p>
      </dgm:t>
    </dgm:pt>
    <dgm:pt modelId="{A930E1B0-F049-43B7-B2D0-E7F55E9E399C}" type="pres">
      <dgm:prSet presAssocID="{FC73C974-E429-4779-9FA6-479945EE8A8F}" presName="hierRoot3" presStyleCnt="0"/>
      <dgm:spPr/>
    </dgm:pt>
    <dgm:pt modelId="{896F53C7-E909-4C6C-9D63-E3683C63F0EE}" type="pres">
      <dgm:prSet presAssocID="{FC73C974-E429-4779-9FA6-479945EE8A8F}" presName="composite3" presStyleCnt="0"/>
      <dgm:spPr/>
    </dgm:pt>
    <dgm:pt modelId="{F55680CC-F54D-4D43-8FC0-B4DACBAB0FB4}" type="pres">
      <dgm:prSet presAssocID="{FC73C974-E429-4779-9FA6-479945EE8A8F}" presName="background3" presStyleLbl="node3" presStyleIdx="1" presStyleCnt="5"/>
      <dgm:spPr/>
    </dgm:pt>
    <dgm:pt modelId="{C66FE377-6084-4F6E-A349-001E1EBD568A}" type="pres">
      <dgm:prSet presAssocID="{FC73C974-E429-4779-9FA6-479945EE8A8F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722F11-6D14-4255-8C06-41C95BF8F8A4}" type="pres">
      <dgm:prSet presAssocID="{FC73C974-E429-4779-9FA6-479945EE8A8F}" presName="hierChild4" presStyleCnt="0"/>
      <dgm:spPr/>
    </dgm:pt>
    <dgm:pt modelId="{70E2C61B-C32A-4C64-AB0F-3CB314DA6AB9}" type="pres">
      <dgm:prSet presAssocID="{80C732DE-81E8-4810-8327-4B073EA51638}" presName="Name10" presStyleLbl="parChTrans1D2" presStyleIdx="2" presStyleCnt="5"/>
      <dgm:spPr/>
      <dgm:t>
        <a:bodyPr/>
        <a:lstStyle/>
        <a:p>
          <a:endParaRPr lang="ru-RU"/>
        </a:p>
      </dgm:t>
    </dgm:pt>
    <dgm:pt modelId="{926A121E-BE5A-475C-8BD7-8A3410D3EA10}" type="pres">
      <dgm:prSet presAssocID="{A1BBCEAD-715B-489F-937B-0B5EC91799C2}" presName="hierRoot2" presStyleCnt="0"/>
      <dgm:spPr/>
    </dgm:pt>
    <dgm:pt modelId="{8D7AA969-5790-4554-BD17-5841C5E754DE}" type="pres">
      <dgm:prSet presAssocID="{A1BBCEAD-715B-489F-937B-0B5EC91799C2}" presName="composite2" presStyleCnt="0"/>
      <dgm:spPr/>
    </dgm:pt>
    <dgm:pt modelId="{F31554F0-D3B5-40E7-826A-27AC279C5CAA}" type="pres">
      <dgm:prSet presAssocID="{A1BBCEAD-715B-489F-937B-0B5EC91799C2}" presName="background2" presStyleLbl="node2" presStyleIdx="2" presStyleCnt="5"/>
      <dgm:spPr/>
    </dgm:pt>
    <dgm:pt modelId="{36C98EFF-8848-4B15-ADB2-03619E0D09D6}" type="pres">
      <dgm:prSet presAssocID="{A1BBCEAD-715B-489F-937B-0B5EC91799C2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894221-EE26-4ECA-A6FA-578C54677732}" type="pres">
      <dgm:prSet presAssocID="{A1BBCEAD-715B-489F-937B-0B5EC91799C2}" presName="hierChild3" presStyleCnt="0"/>
      <dgm:spPr/>
    </dgm:pt>
    <dgm:pt modelId="{5B461BC5-D386-4A0C-B1C8-C97E7DBCEAD0}" type="pres">
      <dgm:prSet presAssocID="{1CBFEB8F-3C24-4DE7-8C0C-A1568E526D82}" presName="Name17" presStyleLbl="parChTrans1D3" presStyleIdx="2" presStyleCnt="5"/>
      <dgm:spPr/>
      <dgm:t>
        <a:bodyPr/>
        <a:lstStyle/>
        <a:p>
          <a:endParaRPr lang="ru-RU"/>
        </a:p>
      </dgm:t>
    </dgm:pt>
    <dgm:pt modelId="{A228B047-A89F-435E-820D-AD9CD8B8F676}" type="pres">
      <dgm:prSet presAssocID="{59D04E21-6541-4A8F-86B3-7CF3EA262BAC}" presName="hierRoot3" presStyleCnt="0"/>
      <dgm:spPr/>
    </dgm:pt>
    <dgm:pt modelId="{BECFA395-9210-4110-B3C9-A4E68D4E4DBB}" type="pres">
      <dgm:prSet presAssocID="{59D04E21-6541-4A8F-86B3-7CF3EA262BAC}" presName="composite3" presStyleCnt="0"/>
      <dgm:spPr/>
    </dgm:pt>
    <dgm:pt modelId="{91E39E43-D12E-4719-A011-2DDE6193F8D4}" type="pres">
      <dgm:prSet presAssocID="{59D04E21-6541-4A8F-86B3-7CF3EA262BAC}" presName="background3" presStyleLbl="node3" presStyleIdx="2" presStyleCnt="5"/>
      <dgm:spPr/>
    </dgm:pt>
    <dgm:pt modelId="{904F2146-E93E-4713-88B6-589EF14C24A1}" type="pres">
      <dgm:prSet presAssocID="{59D04E21-6541-4A8F-86B3-7CF3EA262BAC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FBE241-8A52-4F56-945D-186811998614}" type="pres">
      <dgm:prSet presAssocID="{59D04E21-6541-4A8F-86B3-7CF3EA262BAC}" presName="hierChild4" presStyleCnt="0"/>
      <dgm:spPr/>
    </dgm:pt>
    <dgm:pt modelId="{2D4D2A56-0094-4550-AF86-7267C7B4D421}" type="pres">
      <dgm:prSet presAssocID="{1D0D1F93-8ABF-477B-A5B7-3F6D7553794B}" presName="Name10" presStyleLbl="parChTrans1D2" presStyleIdx="3" presStyleCnt="5"/>
      <dgm:spPr/>
      <dgm:t>
        <a:bodyPr/>
        <a:lstStyle/>
        <a:p>
          <a:endParaRPr lang="ru-RU"/>
        </a:p>
      </dgm:t>
    </dgm:pt>
    <dgm:pt modelId="{1B67DB2A-F501-4FF1-B3C5-B7F4E51601EA}" type="pres">
      <dgm:prSet presAssocID="{E12194EE-69CD-444D-8F22-02A289578728}" presName="hierRoot2" presStyleCnt="0"/>
      <dgm:spPr/>
    </dgm:pt>
    <dgm:pt modelId="{8A7FB07C-699E-408F-829A-99E04BE5CFE7}" type="pres">
      <dgm:prSet presAssocID="{E12194EE-69CD-444D-8F22-02A289578728}" presName="composite2" presStyleCnt="0"/>
      <dgm:spPr/>
    </dgm:pt>
    <dgm:pt modelId="{B4814804-3B6D-461F-944C-FE837DA4226B}" type="pres">
      <dgm:prSet presAssocID="{E12194EE-69CD-444D-8F22-02A289578728}" presName="background2" presStyleLbl="node2" presStyleIdx="3" presStyleCnt="5"/>
      <dgm:spPr/>
    </dgm:pt>
    <dgm:pt modelId="{9C8C72C7-9F9C-42D3-90F5-3C218D1DEF9F}" type="pres">
      <dgm:prSet presAssocID="{E12194EE-69CD-444D-8F22-02A289578728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6DE5DA-1544-4ED3-8FA8-3E1218F0ABF3}" type="pres">
      <dgm:prSet presAssocID="{E12194EE-69CD-444D-8F22-02A289578728}" presName="hierChild3" presStyleCnt="0"/>
      <dgm:spPr/>
    </dgm:pt>
    <dgm:pt modelId="{36EE8DC1-CE04-4D31-92CB-D06DE08FC95B}" type="pres">
      <dgm:prSet presAssocID="{53DB5AE4-59FC-406A-BCBE-23A76663BCD4}" presName="Name17" presStyleLbl="parChTrans1D3" presStyleIdx="3" presStyleCnt="5"/>
      <dgm:spPr/>
      <dgm:t>
        <a:bodyPr/>
        <a:lstStyle/>
        <a:p>
          <a:endParaRPr lang="ru-RU"/>
        </a:p>
      </dgm:t>
    </dgm:pt>
    <dgm:pt modelId="{F732A098-6D57-4D3D-9F73-898EEFFBA32C}" type="pres">
      <dgm:prSet presAssocID="{8B92CD30-36B0-4636-8063-111396684267}" presName="hierRoot3" presStyleCnt="0"/>
      <dgm:spPr/>
    </dgm:pt>
    <dgm:pt modelId="{9C6BD8E2-B469-49D1-A31F-1CF6B7130090}" type="pres">
      <dgm:prSet presAssocID="{8B92CD30-36B0-4636-8063-111396684267}" presName="composite3" presStyleCnt="0"/>
      <dgm:spPr/>
    </dgm:pt>
    <dgm:pt modelId="{8A520D6D-86E4-40FE-9F6E-381E09D33788}" type="pres">
      <dgm:prSet presAssocID="{8B92CD30-36B0-4636-8063-111396684267}" presName="background3" presStyleLbl="node3" presStyleIdx="3" presStyleCnt="5"/>
      <dgm:spPr/>
    </dgm:pt>
    <dgm:pt modelId="{049CE654-BF8B-444A-A925-7BB9781268CA}" type="pres">
      <dgm:prSet presAssocID="{8B92CD30-36B0-4636-8063-111396684267}" presName="text3" presStyleLbl="fgAcc3" presStyleIdx="3" presStyleCnt="5" custLinFactNeighborX="270" custLinFactNeighborY="-15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A3C158-D934-423F-B889-A3209DB4CFEF}" type="pres">
      <dgm:prSet presAssocID="{8B92CD30-36B0-4636-8063-111396684267}" presName="hierChild4" presStyleCnt="0"/>
      <dgm:spPr/>
    </dgm:pt>
    <dgm:pt modelId="{DB712EF6-83AC-4ACE-A379-D1B8F2F11E2E}" type="pres">
      <dgm:prSet presAssocID="{E9666F37-EF38-4F1E-96BC-A744CA940F95}" presName="Name10" presStyleLbl="parChTrans1D2" presStyleIdx="4" presStyleCnt="5"/>
      <dgm:spPr/>
      <dgm:t>
        <a:bodyPr/>
        <a:lstStyle/>
        <a:p>
          <a:endParaRPr lang="ru-RU"/>
        </a:p>
      </dgm:t>
    </dgm:pt>
    <dgm:pt modelId="{18ACEA65-7FA7-4B63-9585-9B84A4129E3F}" type="pres">
      <dgm:prSet presAssocID="{F3FE204C-102A-4E8D-A8EE-B74789C0A1C8}" presName="hierRoot2" presStyleCnt="0"/>
      <dgm:spPr/>
    </dgm:pt>
    <dgm:pt modelId="{E30B2868-B2E6-4AD0-BD85-BD5635D1AFB5}" type="pres">
      <dgm:prSet presAssocID="{F3FE204C-102A-4E8D-A8EE-B74789C0A1C8}" presName="composite2" presStyleCnt="0"/>
      <dgm:spPr/>
    </dgm:pt>
    <dgm:pt modelId="{F2C41635-6EB7-4682-92A6-443BE642D489}" type="pres">
      <dgm:prSet presAssocID="{F3FE204C-102A-4E8D-A8EE-B74789C0A1C8}" presName="background2" presStyleLbl="node2" presStyleIdx="4" presStyleCnt="5"/>
      <dgm:spPr/>
    </dgm:pt>
    <dgm:pt modelId="{FC6CB8D8-DB03-412B-939F-206D36767B9A}" type="pres">
      <dgm:prSet presAssocID="{F3FE204C-102A-4E8D-A8EE-B74789C0A1C8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556448-699C-44B0-BA65-F8855C843DF4}" type="pres">
      <dgm:prSet presAssocID="{F3FE204C-102A-4E8D-A8EE-B74789C0A1C8}" presName="hierChild3" presStyleCnt="0"/>
      <dgm:spPr/>
    </dgm:pt>
    <dgm:pt modelId="{7F30BCC7-94FB-4D9D-A71D-9C4F0CEC27DF}" type="pres">
      <dgm:prSet presAssocID="{02CD747E-1DDC-4965-99D1-C1F8CC729326}" presName="Name17" presStyleLbl="parChTrans1D3" presStyleIdx="4" presStyleCnt="5"/>
      <dgm:spPr/>
      <dgm:t>
        <a:bodyPr/>
        <a:lstStyle/>
        <a:p>
          <a:endParaRPr lang="ru-RU"/>
        </a:p>
      </dgm:t>
    </dgm:pt>
    <dgm:pt modelId="{DA05D2E2-A7C7-4C43-89F9-150BCE21340F}" type="pres">
      <dgm:prSet presAssocID="{654BD0AE-D4E1-40DD-917F-0EACF0985DE6}" presName="hierRoot3" presStyleCnt="0"/>
      <dgm:spPr/>
    </dgm:pt>
    <dgm:pt modelId="{0311A6FF-6BC0-4BB7-82F7-F5ED2D6215F4}" type="pres">
      <dgm:prSet presAssocID="{654BD0AE-D4E1-40DD-917F-0EACF0985DE6}" presName="composite3" presStyleCnt="0"/>
      <dgm:spPr/>
    </dgm:pt>
    <dgm:pt modelId="{7004573B-0CA6-49E5-A75A-50B5EDD61EB8}" type="pres">
      <dgm:prSet presAssocID="{654BD0AE-D4E1-40DD-917F-0EACF0985DE6}" presName="background3" presStyleLbl="node3" presStyleIdx="4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88B12E2-B6B8-452B-974D-BAD4816AB42C}" type="pres">
      <dgm:prSet presAssocID="{654BD0AE-D4E1-40DD-917F-0EACF0985DE6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605270-3B05-4D7E-9C6D-DEAFB653AA9F}" type="pres">
      <dgm:prSet presAssocID="{654BD0AE-D4E1-40DD-917F-0EACF0985DE6}" presName="hierChild4" presStyleCnt="0"/>
      <dgm:spPr/>
    </dgm:pt>
  </dgm:ptLst>
  <dgm:cxnLst>
    <dgm:cxn modelId="{074D9FDD-DA12-4BF5-B2C1-B9C225AD12F4}" type="presOf" srcId="{59D04E21-6541-4A8F-86B3-7CF3EA262BAC}" destId="{904F2146-E93E-4713-88B6-589EF14C24A1}" srcOrd="0" destOrd="0" presId="urn:microsoft.com/office/officeart/2005/8/layout/hierarchy1"/>
    <dgm:cxn modelId="{D7B4C1A6-AD6A-4022-9424-F439BC34B7F8}" srcId="{E5941E19-C1DD-4017-85CF-3965F61FF526}" destId="{E12194EE-69CD-444D-8F22-02A289578728}" srcOrd="3" destOrd="0" parTransId="{1D0D1F93-8ABF-477B-A5B7-3F6D7553794B}" sibTransId="{BF22B71E-BF45-49F8-8A51-009423B654E5}"/>
    <dgm:cxn modelId="{E6420ED8-8483-4F6B-BDED-EE37A56500BA}" type="presOf" srcId="{E9666F37-EF38-4F1E-96BC-A744CA940F95}" destId="{DB712EF6-83AC-4ACE-A379-D1B8F2F11E2E}" srcOrd="0" destOrd="0" presId="urn:microsoft.com/office/officeart/2005/8/layout/hierarchy1"/>
    <dgm:cxn modelId="{02E8CB3F-FA61-4018-917C-B0661878F3E7}" srcId="{E5941E19-C1DD-4017-85CF-3965F61FF526}" destId="{A1BBCEAD-715B-489F-937B-0B5EC91799C2}" srcOrd="2" destOrd="0" parTransId="{80C732DE-81E8-4810-8327-4B073EA51638}" sibTransId="{249E82A6-4EE9-442B-8243-3A315F78F157}"/>
    <dgm:cxn modelId="{46FDD562-688D-45A0-AA4A-E4F4ADFB4433}" type="presOf" srcId="{80C732DE-81E8-4810-8327-4B073EA51638}" destId="{70E2C61B-C32A-4C64-AB0F-3CB314DA6AB9}" srcOrd="0" destOrd="0" presId="urn:microsoft.com/office/officeart/2005/8/layout/hierarchy1"/>
    <dgm:cxn modelId="{0E6B03E5-8FEA-4188-8B9F-A63B895692D6}" type="presOf" srcId="{CABB657A-6C4B-4D11-B5A4-6F867A45DA58}" destId="{ACE43B06-0793-48C6-A14D-725807E504F4}" srcOrd="0" destOrd="0" presId="urn:microsoft.com/office/officeart/2005/8/layout/hierarchy1"/>
    <dgm:cxn modelId="{DFF95122-BBC0-4436-8347-2E1E07647834}" type="presOf" srcId="{02CD747E-1DDC-4965-99D1-C1F8CC729326}" destId="{7F30BCC7-94FB-4D9D-A71D-9C4F0CEC27DF}" srcOrd="0" destOrd="0" presId="urn:microsoft.com/office/officeart/2005/8/layout/hierarchy1"/>
    <dgm:cxn modelId="{D83EC537-967D-47BB-B1D7-8AB7AF35E290}" srcId="{E5941E19-C1DD-4017-85CF-3965F61FF526}" destId="{6C662738-B6EC-449C-AE8B-FB3C0AB93D71}" srcOrd="1" destOrd="0" parTransId="{C8FEDB84-8D07-4386-AA0B-7093A3A59A9F}" sibTransId="{CA4C028B-318D-4A6F-8805-D61B93282A0F}"/>
    <dgm:cxn modelId="{3A5D855A-AA55-48CE-8861-37832F3CD7E9}" type="presOf" srcId="{53DB5AE4-59FC-406A-BCBE-23A76663BCD4}" destId="{36EE8DC1-CE04-4D31-92CB-D06DE08FC95B}" srcOrd="0" destOrd="0" presId="urn:microsoft.com/office/officeart/2005/8/layout/hierarchy1"/>
    <dgm:cxn modelId="{84474235-E035-41F1-868E-D42D796319ED}" type="presOf" srcId="{FC73C974-E429-4779-9FA6-479945EE8A8F}" destId="{C66FE377-6084-4F6E-A349-001E1EBD568A}" srcOrd="0" destOrd="0" presId="urn:microsoft.com/office/officeart/2005/8/layout/hierarchy1"/>
    <dgm:cxn modelId="{D5350AC3-F096-4355-B068-EED9ED407F95}" srcId="{6C662738-B6EC-449C-AE8B-FB3C0AB93D71}" destId="{FC73C974-E429-4779-9FA6-479945EE8A8F}" srcOrd="0" destOrd="0" parTransId="{B5D91BF6-DB4D-49F4-B094-D1495556B0DD}" sibTransId="{0E6213E1-99F8-4F62-927A-158144093E0B}"/>
    <dgm:cxn modelId="{63FD72F4-C87E-487B-ABB7-2A636DFE684C}" type="presOf" srcId="{093A33D5-944F-445D-8D07-5D4460E7C086}" destId="{10741501-074A-4464-BCF4-4BAE64954BF2}" srcOrd="0" destOrd="0" presId="urn:microsoft.com/office/officeart/2005/8/layout/hierarchy1"/>
    <dgm:cxn modelId="{61761419-F988-4646-8A8A-E6B994F1FF45}" type="presOf" srcId="{548614CB-12F8-49D3-A175-3B52790CFC16}" destId="{463A5DCF-679E-4F33-B09F-ABE6C30E6676}" srcOrd="0" destOrd="0" presId="urn:microsoft.com/office/officeart/2005/8/layout/hierarchy1"/>
    <dgm:cxn modelId="{B71D60FB-5A3D-4F31-87DC-969D2619F934}" srcId="{CABB657A-6C4B-4D11-B5A4-6F867A45DA58}" destId="{548614CB-12F8-49D3-A175-3B52790CFC16}" srcOrd="0" destOrd="0" parTransId="{093A33D5-944F-445D-8D07-5D4460E7C086}" sibTransId="{9150F6E9-17A6-460D-BD14-5AC49A5F7260}"/>
    <dgm:cxn modelId="{24A14B2B-F265-40D4-9A51-7E063CB549D8}" type="presOf" srcId="{60CF32F7-67C8-4A55-865E-B4E3F63CA398}" destId="{2FBDFD15-9197-4F3A-8F52-C6D66CB52578}" srcOrd="0" destOrd="0" presId="urn:microsoft.com/office/officeart/2005/8/layout/hierarchy1"/>
    <dgm:cxn modelId="{E1C95796-D690-4EF0-97DD-0FD7392F3084}" srcId="{04A744A6-FEEC-48F2-BBDF-CC61EEDF300F}" destId="{E5941E19-C1DD-4017-85CF-3965F61FF526}" srcOrd="0" destOrd="0" parTransId="{A6971DAA-27F8-455F-9679-8679AB4096CE}" sibTransId="{1A8B789A-8DA6-4166-9812-6938913228A3}"/>
    <dgm:cxn modelId="{FA12EBF3-F438-4D3F-B66D-20FD20FB52E6}" srcId="{E5941E19-C1DD-4017-85CF-3965F61FF526}" destId="{F3FE204C-102A-4E8D-A8EE-B74789C0A1C8}" srcOrd="4" destOrd="0" parTransId="{E9666F37-EF38-4F1E-96BC-A744CA940F95}" sibTransId="{0D97A7F7-A9CF-4F5A-BFF4-EBCB4F100D0D}"/>
    <dgm:cxn modelId="{4EA5A593-379F-4594-ABC0-14A3E6DCB3BC}" srcId="{A1BBCEAD-715B-489F-937B-0B5EC91799C2}" destId="{59D04E21-6541-4A8F-86B3-7CF3EA262BAC}" srcOrd="0" destOrd="0" parTransId="{1CBFEB8F-3C24-4DE7-8C0C-A1568E526D82}" sibTransId="{F34AA84D-EAAB-4DC6-AD19-B6B7DD12BFF7}"/>
    <dgm:cxn modelId="{03E2FBE8-F72A-42CA-80BA-312F1B7DCDC1}" srcId="{F3FE204C-102A-4E8D-A8EE-B74789C0A1C8}" destId="{654BD0AE-D4E1-40DD-917F-0EACF0985DE6}" srcOrd="0" destOrd="0" parTransId="{02CD747E-1DDC-4965-99D1-C1F8CC729326}" sibTransId="{0D5DF511-4B64-433F-801A-B53F721C88F3}"/>
    <dgm:cxn modelId="{F2B6ED77-BE01-4998-872E-7C8EBE0159DA}" type="presOf" srcId="{E5941E19-C1DD-4017-85CF-3965F61FF526}" destId="{92D63DF1-8938-4B79-9D80-BF7355E26A3A}" srcOrd="0" destOrd="0" presId="urn:microsoft.com/office/officeart/2005/8/layout/hierarchy1"/>
    <dgm:cxn modelId="{36DA102B-B8D2-4DCE-A3FB-9A451381213F}" type="presOf" srcId="{C8FEDB84-8D07-4386-AA0B-7093A3A59A9F}" destId="{25C8E515-E0A4-4926-88E1-920110BD3BCA}" srcOrd="0" destOrd="0" presId="urn:microsoft.com/office/officeart/2005/8/layout/hierarchy1"/>
    <dgm:cxn modelId="{03BEA69F-7059-4779-9752-8666B9C9E249}" type="presOf" srcId="{B5D91BF6-DB4D-49F4-B094-D1495556B0DD}" destId="{0CD46A26-BF5B-4DB9-9667-44E56A7A881C}" srcOrd="0" destOrd="0" presId="urn:microsoft.com/office/officeart/2005/8/layout/hierarchy1"/>
    <dgm:cxn modelId="{04FD1FAF-4731-41E6-8BCA-F28F0DBC5D9A}" type="presOf" srcId="{8B92CD30-36B0-4636-8063-111396684267}" destId="{049CE654-BF8B-444A-A925-7BB9781268CA}" srcOrd="0" destOrd="0" presId="urn:microsoft.com/office/officeart/2005/8/layout/hierarchy1"/>
    <dgm:cxn modelId="{5B33B10A-58B8-46B5-B916-668C7812BB1C}" srcId="{E5941E19-C1DD-4017-85CF-3965F61FF526}" destId="{CABB657A-6C4B-4D11-B5A4-6F867A45DA58}" srcOrd="0" destOrd="0" parTransId="{60CF32F7-67C8-4A55-865E-B4E3F63CA398}" sibTransId="{31D7FA10-40D8-4F38-A086-76679252E9BA}"/>
    <dgm:cxn modelId="{7F0B3E33-C939-4CE0-BA64-11AC754FBE53}" srcId="{E12194EE-69CD-444D-8F22-02A289578728}" destId="{8B92CD30-36B0-4636-8063-111396684267}" srcOrd="0" destOrd="0" parTransId="{53DB5AE4-59FC-406A-BCBE-23A76663BCD4}" sibTransId="{85C53CBC-8A92-4392-8DEE-4A07DA933445}"/>
    <dgm:cxn modelId="{98CAFBB4-9832-4D3D-BE70-7A716BE6BE52}" type="presOf" srcId="{F3FE204C-102A-4E8D-A8EE-B74789C0A1C8}" destId="{FC6CB8D8-DB03-412B-939F-206D36767B9A}" srcOrd="0" destOrd="0" presId="urn:microsoft.com/office/officeart/2005/8/layout/hierarchy1"/>
    <dgm:cxn modelId="{E8FB9D8D-29B9-422A-93FC-3CB143AD0A49}" type="presOf" srcId="{1CBFEB8F-3C24-4DE7-8C0C-A1568E526D82}" destId="{5B461BC5-D386-4A0C-B1C8-C97E7DBCEAD0}" srcOrd="0" destOrd="0" presId="urn:microsoft.com/office/officeart/2005/8/layout/hierarchy1"/>
    <dgm:cxn modelId="{B79789E3-5954-4ABF-862B-322B29F4AB1B}" type="presOf" srcId="{1D0D1F93-8ABF-477B-A5B7-3F6D7553794B}" destId="{2D4D2A56-0094-4550-AF86-7267C7B4D421}" srcOrd="0" destOrd="0" presId="urn:microsoft.com/office/officeart/2005/8/layout/hierarchy1"/>
    <dgm:cxn modelId="{A0CC609B-F8AA-4881-BBED-7EE4958FF4D3}" type="presOf" srcId="{654BD0AE-D4E1-40DD-917F-0EACF0985DE6}" destId="{B88B12E2-B6B8-452B-974D-BAD4816AB42C}" srcOrd="0" destOrd="0" presId="urn:microsoft.com/office/officeart/2005/8/layout/hierarchy1"/>
    <dgm:cxn modelId="{C59188DF-3774-4406-AEFB-59A311EC1A87}" type="presOf" srcId="{6C662738-B6EC-449C-AE8B-FB3C0AB93D71}" destId="{3FBA97F8-D17A-424D-BA7E-C346B0D84D5F}" srcOrd="0" destOrd="0" presId="urn:microsoft.com/office/officeart/2005/8/layout/hierarchy1"/>
    <dgm:cxn modelId="{A1B29375-E776-4B43-AEE8-21358E38E67B}" type="presOf" srcId="{E12194EE-69CD-444D-8F22-02A289578728}" destId="{9C8C72C7-9F9C-42D3-90F5-3C218D1DEF9F}" srcOrd="0" destOrd="0" presId="urn:microsoft.com/office/officeart/2005/8/layout/hierarchy1"/>
    <dgm:cxn modelId="{2B43477C-124D-42FC-B134-831EE07AE88F}" type="presOf" srcId="{A1BBCEAD-715B-489F-937B-0B5EC91799C2}" destId="{36C98EFF-8848-4B15-ADB2-03619E0D09D6}" srcOrd="0" destOrd="0" presId="urn:microsoft.com/office/officeart/2005/8/layout/hierarchy1"/>
    <dgm:cxn modelId="{D6485FB1-D0BB-4234-B6CD-F7F125ACC67C}" type="presOf" srcId="{04A744A6-FEEC-48F2-BBDF-CC61EEDF300F}" destId="{AC6518E7-87E7-45FD-A4D0-38627A6DBB32}" srcOrd="0" destOrd="0" presId="urn:microsoft.com/office/officeart/2005/8/layout/hierarchy1"/>
    <dgm:cxn modelId="{CB0628F8-EC85-4F13-A100-5C06BB386742}" type="presParOf" srcId="{AC6518E7-87E7-45FD-A4D0-38627A6DBB32}" destId="{43C2C23C-B1A0-4BF4-9B40-D71143D3608C}" srcOrd="0" destOrd="0" presId="urn:microsoft.com/office/officeart/2005/8/layout/hierarchy1"/>
    <dgm:cxn modelId="{6BE17100-7456-449C-AC53-2338076523AA}" type="presParOf" srcId="{43C2C23C-B1A0-4BF4-9B40-D71143D3608C}" destId="{BBCE2965-3CA9-4B67-B782-2B45BDFB1282}" srcOrd="0" destOrd="0" presId="urn:microsoft.com/office/officeart/2005/8/layout/hierarchy1"/>
    <dgm:cxn modelId="{D5DC49E9-3293-401A-BF61-D9344254C5AD}" type="presParOf" srcId="{BBCE2965-3CA9-4B67-B782-2B45BDFB1282}" destId="{060E2DC5-75A0-4551-93B4-80F9EDE673DA}" srcOrd="0" destOrd="0" presId="urn:microsoft.com/office/officeart/2005/8/layout/hierarchy1"/>
    <dgm:cxn modelId="{4E9A98CA-F32A-4572-A8FF-F4111EB25D79}" type="presParOf" srcId="{BBCE2965-3CA9-4B67-B782-2B45BDFB1282}" destId="{92D63DF1-8938-4B79-9D80-BF7355E26A3A}" srcOrd="1" destOrd="0" presId="urn:microsoft.com/office/officeart/2005/8/layout/hierarchy1"/>
    <dgm:cxn modelId="{F5EE2398-6C15-41BB-BC19-8311BCD2E29A}" type="presParOf" srcId="{43C2C23C-B1A0-4BF4-9B40-D71143D3608C}" destId="{5D0D3EAE-5B6E-4CB5-9DA5-A0EFF7BB8A5A}" srcOrd="1" destOrd="0" presId="urn:microsoft.com/office/officeart/2005/8/layout/hierarchy1"/>
    <dgm:cxn modelId="{AD262444-028B-40E8-A913-F246DA4448E5}" type="presParOf" srcId="{5D0D3EAE-5B6E-4CB5-9DA5-A0EFF7BB8A5A}" destId="{2FBDFD15-9197-4F3A-8F52-C6D66CB52578}" srcOrd="0" destOrd="0" presId="urn:microsoft.com/office/officeart/2005/8/layout/hierarchy1"/>
    <dgm:cxn modelId="{4411EF9E-976A-49AD-A2E9-A6D1ACD78A79}" type="presParOf" srcId="{5D0D3EAE-5B6E-4CB5-9DA5-A0EFF7BB8A5A}" destId="{12FBCF58-D9BE-433A-B391-001733A1580A}" srcOrd="1" destOrd="0" presId="urn:microsoft.com/office/officeart/2005/8/layout/hierarchy1"/>
    <dgm:cxn modelId="{1B80C9E5-6954-4F27-8B76-90B8B6E1796B}" type="presParOf" srcId="{12FBCF58-D9BE-433A-B391-001733A1580A}" destId="{5923B622-3B14-439A-A1B4-1E4B879B2C30}" srcOrd="0" destOrd="0" presId="urn:microsoft.com/office/officeart/2005/8/layout/hierarchy1"/>
    <dgm:cxn modelId="{AF41460F-78FE-4755-AB7C-121DBA10D48D}" type="presParOf" srcId="{5923B622-3B14-439A-A1B4-1E4B879B2C30}" destId="{585ECF2D-A96C-4E7D-84F0-F17A4C443920}" srcOrd="0" destOrd="0" presId="urn:microsoft.com/office/officeart/2005/8/layout/hierarchy1"/>
    <dgm:cxn modelId="{5DC1AB55-17AA-4CA9-B9EC-7BD879D42574}" type="presParOf" srcId="{5923B622-3B14-439A-A1B4-1E4B879B2C30}" destId="{ACE43B06-0793-48C6-A14D-725807E504F4}" srcOrd="1" destOrd="0" presId="urn:microsoft.com/office/officeart/2005/8/layout/hierarchy1"/>
    <dgm:cxn modelId="{1275E5EF-E0AA-4096-B421-51AC1B420093}" type="presParOf" srcId="{12FBCF58-D9BE-433A-B391-001733A1580A}" destId="{3781A026-20D5-412A-A47D-C044C5A4A2D9}" srcOrd="1" destOrd="0" presId="urn:microsoft.com/office/officeart/2005/8/layout/hierarchy1"/>
    <dgm:cxn modelId="{98A7710C-50ED-44C6-A4FB-6806BAC5B5E2}" type="presParOf" srcId="{3781A026-20D5-412A-A47D-C044C5A4A2D9}" destId="{10741501-074A-4464-BCF4-4BAE64954BF2}" srcOrd="0" destOrd="0" presId="urn:microsoft.com/office/officeart/2005/8/layout/hierarchy1"/>
    <dgm:cxn modelId="{5B16200D-9233-4084-80CD-92EDC8F80C9B}" type="presParOf" srcId="{3781A026-20D5-412A-A47D-C044C5A4A2D9}" destId="{73E52C70-6F65-42B0-AFA7-9DCD0E8EF492}" srcOrd="1" destOrd="0" presId="urn:microsoft.com/office/officeart/2005/8/layout/hierarchy1"/>
    <dgm:cxn modelId="{CECD30DF-C8B9-444E-B68E-294912D19B72}" type="presParOf" srcId="{73E52C70-6F65-42B0-AFA7-9DCD0E8EF492}" destId="{A10423DB-B3B8-4F53-A300-C3BCA0EDB955}" srcOrd="0" destOrd="0" presId="urn:microsoft.com/office/officeart/2005/8/layout/hierarchy1"/>
    <dgm:cxn modelId="{B516314A-688C-4A34-87AD-48A8B7622C85}" type="presParOf" srcId="{A10423DB-B3B8-4F53-A300-C3BCA0EDB955}" destId="{5BC364B0-FD20-4237-A2B9-105B5DB7E409}" srcOrd="0" destOrd="0" presId="urn:microsoft.com/office/officeart/2005/8/layout/hierarchy1"/>
    <dgm:cxn modelId="{8EFCD152-45D4-4F0D-8586-B4F1F027EA48}" type="presParOf" srcId="{A10423DB-B3B8-4F53-A300-C3BCA0EDB955}" destId="{463A5DCF-679E-4F33-B09F-ABE6C30E6676}" srcOrd="1" destOrd="0" presId="urn:microsoft.com/office/officeart/2005/8/layout/hierarchy1"/>
    <dgm:cxn modelId="{474E75FE-2E83-4FA6-B2E7-D8F809157178}" type="presParOf" srcId="{73E52C70-6F65-42B0-AFA7-9DCD0E8EF492}" destId="{0B62E323-2119-4821-850B-DA5332E6CE6C}" srcOrd="1" destOrd="0" presId="urn:microsoft.com/office/officeart/2005/8/layout/hierarchy1"/>
    <dgm:cxn modelId="{A8B6EF12-CCAF-4A2B-B935-BB95C5835B5D}" type="presParOf" srcId="{5D0D3EAE-5B6E-4CB5-9DA5-A0EFF7BB8A5A}" destId="{25C8E515-E0A4-4926-88E1-920110BD3BCA}" srcOrd="2" destOrd="0" presId="urn:microsoft.com/office/officeart/2005/8/layout/hierarchy1"/>
    <dgm:cxn modelId="{AE2CF684-E3CB-4504-A36D-2A4B140FFE6E}" type="presParOf" srcId="{5D0D3EAE-5B6E-4CB5-9DA5-A0EFF7BB8A5A}" destId="{D06E114E-345F-4EE4-97EC-07F5DBFA0AA0}" srcOrd="3" destOrd="0" presId="urn:microsoft.com/office/officeart/2005/8/layout/hierarchy1"/>
    <dgm:cxn modelId="{FA671677-44BD-48FF-B4E7-1AB9F9EE0436}" type="presParOf" srcId="{D06E114E-345F-4EE4-97EC-07F5DBFA0AA0}" destId="{FFE43135-B186-4F73-B786-5E0ADAA5BEBE}" srcOrd="0" destOrd="0" presId="urn:microsoft.com/office/officeart/2005/8/layout/hierarchy1"/>
    <dgm:cxn modelId="{BD45411A-F0F7-4B11-8741-64266FB781F8}" type="presParOf" srcId="{FFE43135-B186-4F73-B786-5E0ADAA5BEBE}" destId="{CCA3ED85-66AE-451C-8BCC-C0103E5E8F24}" srcOrd="0" destOrd="0" presId="urn:microsoft.com/office/officeart/2005/8/layout/hierarchy1"/>
    <dgm:cxn modelId="{519EB13A-25E6-4A2A-ACBD-3579AD5C8ED4}" type="presParOf" srcId="{FFE43135-B186-4F73-B786-5E0ADAA5BEBE}" destId="{3FBA97F8-D17A-424D-BA7E-C346B0D84D5F}" srcOrd="1" destOrd="0" presId="urn:microsoft.com/office/officeart/2005/8/layout/hierarchy1"/>
    <dgm:cxn modelId="{8880D9F9-CE94-4B41-B0D7-30379B7264A4}" type="presParOf" srcId="{D06E114E-345F-4EE4-97EC-07F5DBFA0AA0}" destId="{B7B62EEC-E340-4406-A6B5-B324053F406E}" srcOrd="1" destOrd="0" presId="urn:microsoft.com/office/officeart/2005/8/layout/hierarchy1"/>
    <dgm:cxn modelId="{831AEC44-1380-4D21-97C2-11541D998DAB}" type="presParOf" srcId="{B7B62EEC-E340-4406-A6B5-B324053F406E}" destId="{0CD46A26-BF5B-4DB9-9667-44E56A7A881C}" srcOrd="0" destOrd="0" presId="urn:microsoft.com/office/officeart/2005/8/layout/hierarchy1"/>
    <dgm:cxn modelId="{2D0A4616-3F3E-48ED-B206-07E6C22CF7BC}" type="presParOf" srcId="{B7B62EEC-E340-4406-A6B5-B324053F406E}" destId="{A930E1B0-F049-43B7-B2D0-E7F55E9E399C}" srcOrd="1" destOrd="0" presId="urn:microsoft.com/office/officeart/2005/8/layout/hierarchy1"/>
    <dgm:cxn modelId="{6E11F2A4-5F4A-4557-B497-4C6006C5DFA6}" type="presParOf" srcId="{A930E1B0-F049-43B7-B2D0-E7F55E9E399C}" destId="{896F53C7-E909-4C6C-9D63-E3683C63F0EE}" srcOrd="0" destOrd="0" presId="urn:microsoft.com/office/officeart/2005/8/layout/hierarchy1"/>
    <dgm:cxn modelId="{103A03F1-C6FA-4097-9135-967BDDE50CDE}" type="presParOf" srcId="{896F53C7-E909-4C6C-9D63-E3683C63F0EE}" destId="{F55680CC-F54D-4D43-8FC0-B4DACBAB0FB4}" srcOrd="0" destOrd="0" presId="urn:microsoft.com/office/officeart/2005/8/layout/hierarchy1"/>
    <dgm:cxn modelId="{B4092D4C-1AEB-4BBD-A686-0C8AFB420929}" type="presParOf" srcId="{896F53C7-E909-4C6C-9D63-E3683C63F0EE}" destId="{C66FE377-6084-4F6E-A349-001E1EBD568A}" srcOrd="1" destOrd="0" presId="urn:microsoft.com/office/officeart/2005/8/layout/hierarchy1"/>
    <dgm:cxn modelId="{766630CA-CBE2-4F8D-9280-B6040FDAF709}" type="presParOf" srcId="{A930E1B0-F049-43B7-B2D0-E7F55E9E399C}" destId="{2D722F11-6D14-4255-8C06-41C95BF8F8A4}" srcOrd="1" destOrd="0" presId="urn:microsoft.com/office/officeart/2005/8/layout/hierarchy1"/>
    <dgm:cxn modelId="{60D1A479-6735-46CD-8409-7384E761D8D1}" type="presParOf" srcId="{5D0D3EAE-5B6E-4CB5-9DA5-A0EFF7BB8A5A}" destId="{70E2C61B-C32A-4C64-AB0F-3CB314DA6AB9}" srcOrd="4" destOrd="0" presId="urn:microsoft.com/office/officeart/2005/8/layout/hierarchy1"/>
    <dgm:cxn modelId="{78A1E07B-B3B8-488D-A2D5-B5CF7F879E88}" type="presParOf" srcId="{5D0D3EAE-5B6E-4CB5-9DA5-A0EFF7BB8A5A}" destId="{926A121E-BE5A-475C-8BD7-8A3410D3EA10}" srcOrd="5" destOrd="0" presId="urn:microsoft.com/office/officeart/2005/8/layout/hierarchy1"/>
    <dgm:cxn modelId="{D468AA6E-9797-49AB-9D22-81604562C6F5}" type="presParOf" srcId="{926A121E-BE5A-475C-8BD7-8A3410D3EA10}" destId="{8D7AA969-5790-4554-BD17-5841C5E754DE}" srcOrd="0" destOrd="0" presId="urn:microsoft.com/office/officeart/2005/8/layout/hierarchy1"/>
    <dgm:cxn modelId="{911B4D62-B9A3-4F2B-BD71-D3B5CE15AEE1}" type="presParOf" srcId="{8D7AA969-5790-4554-BD17-5841C5E754DE}" destId="{F31554F0-D3B5-40E7-826A-27AC279C5CAA}" srcOrd="0" destOrd="0" presId="urn:microsoft.com/office/officeart/2005/8/layout/hierarchy1"/>
    <dgm:cxn modelId="{655B72AE-00A4-458A-8A97-2625F24315EA}" type="presParOf" srcId="{8D7AA969-5790-4554-BD17-5841C5E754DE}" destId="{36C98EFF-8848-4B15-ADB2-03619E0D09D6}" srcOrd="1" destOrd="0" presId="urn:microsoft.com/office/officeart/2005/8/layout/hierarchy1"/>
    <dgm:cxn modelId="{CF33F0C9-AA10-47A3-98FD-E80C4807EDA2}" type="presParOf" srcId="{926A121E-BE5A-475C-8BD7-8A3410D3EA10}" destId="{62894221-EE26-4ECA-A6FA-578C54677732}" srcOrd="1" destOrd="0" presId="urn:microsoft.com/office/officeart/2005/8/layout/hierarchy1"/>
    <dgm:cxn modelId="{B44F7BE8-D948-47BB-B1A3-17372B565F69}" type="presParOf" srcId="{62894221-EE26-4ECA-A6FA-578C54677732}" destId="{5B461BC5-D386-4A0C-B1C8-C97E7DBCEAD0}" srcOrd="0" destOrd="0" presId="urn:microsoft.com/office/officeart/2005/8/layout/hierarchy1"/>
    <dgm:cxn modelId="{2135BF31-5647-49CA-BFBB-CC5D9093A201}" type="presParOf" srcId="{62894221-EE26-4ECA-A6FA-578C54677732}" destId="{A228B047-A89F-435E-820D-AD9CD8B8F676}" srcOrd="1" destOrd="0" presId="urn:microsoft.com/office/officeart/2005/8/layout/hierarchy1"/>
    <dgm:cxn modelId="{7949F32F-C6C9-4490-BF32-500CEB965B67}" type="presParOf" srcId="{A228B047-A89F-435E-820D-AD9CD8B8F676}" destId="{BECFA395-9210-4110-B3C9-A4E68D4E4DBB}" srcOrd="0" destOrd="0" presId="urn:microsoft.com/office/officeart/2005/8/layout/hierarchy1"/>
    <dgm:cxn modelId="{F07C46AB-77A1-4B90-8B17-314094568537}" type="presParOf" srcId="{BECFA395-9210-4110-B3C9-A4E68D4E4DBB}" destId="{91E39E43-D12E-4719-A011-2DDE6193F8D4}" srcOrd="0" destOrd="0" presId="urn:microsoft.com/office/officeart/2005/8/layout/hierarchy1"/>
    <dgm:cxn modelId="{77192F37-91CB-4511-9912-1AB3D62E4D81}" type="presParOf" srcId="{BECFA395-9210-4110-B3C9-A4E68D4E4DBB}" destId="{904F2146-E93E-4713-88B6-589EF14C24A1}" srcOrd="1" destOrd="0" presId="urn:microsoft.com/office/officeart/2005/8/layout/hierarchy1"/>
    <dgm:cxn modelId="{FEBC31C7-1FE1-4638-907F-F5574DC5D8BC}" type="presParOf" srcId="{A228B047-A89F-435E-820D-AD9CD8B8F676}" destId="{21FBE241-8A52-4F56-945D-186811998614}" srcOrd="1" destOrd="0" presId="urn:microsoft.com/office/officeart/2005/8/layout/hierarchy1"/>
    <dgm:cxn modelId="{97E1ED1E-0F15-4FC3-B9BF-4CBAAE56A155}" type="presParOf" srcId="{5D0D3EAE-5B6E-4CB5-9DA5-A0EFF7BB8A5A}" destId="{2D4D2A56-0094-4550-AF86-7267C7B4D421}" srcOrd="6" destOrd="0" presId="urn:microsoft.com/office/officeart/2005/8/layout/hierarchy1"/>
    <dgm:cxn modelId="{641C9328-EB26-43B5-9F32-D35444E82891}" type="presParOf" srcId="{5D0D3EAE-5B6E-4CB5-9DA5-A0EFF7BB8A5A}" destId="{1B67DB2A-F501-4FF1-B3C5-B7F4E51601EA}" srcOrd="7" destOrd="0" presId="urn:microsoft.com/office/officeart/2005/8/layout/hierarchy1"/>
    <dgm:cxn modelId="{638F6893-C04D-48C2-BC2A-768F87B2EA61}" type="presParOf" srcId="{1B67DB2A-F501-4FF1-B3C5-B7F4E51601EA}" destId="{8A7FB07C-699E-408F-829A-99E04BE5CFE7}" srcOrd="0" destOrd="0" presId="urn:microsoft.com/office/officeart/2005/8/layout/hierarchy1"/>
    <dgm:cxn modelId="{8B3018CE-39D2-4602-83B3-B0A0D949EEDC}" type="presParOf" srcId="{8A7FB07C-699E-408F-829A-99E04BE5CFE7}" destId="{B4814804-3B6D-461F-944C-FE837DA4226B}" srcOrd="0" destOrd="0" presId="urn:microsoft.com/office/officeart/2005/8/layout/hierarchy1"/>
    <dgm:cxn modelId="{6BEB6D18-5165-4D62-9228-C3B748683517}" type="presParOf" srcId="{8A7FB07C-699E-408F-829A-99E04BE5CFE7}" destId="{9C8C72C7-9F9C-42D3-90F5-3C218D1DEF9F}" srcOrd="1" destOrd="0" presId="urn:microsoft.com/office/officeart/2005/8/layout/hierarchy1"/>
    <dgm:cxn modelId="{879E7DDE-8CA3-4442-BA33-4B42CDE53267}" type="presParOf" srcId="{1B67DB2A-F501-4FF1-B3C5-B7F4E51601EA}" destId="{5B6DE5DA-1544-4ED3-8FA8-3E1218F0ABF3}" srcOrd="1" destOrd="0" presId="urn:microsoft.com/office/officeart/2005/8/layout/hierarchy1"/>
    <dgm:cxn modelId="{A299EF71-4256-4C14-91C3-A11193B6F247}" type="presParOf" srcId="{5B6DE5DA-1544-4ED3-8FA8-3E1218F0ABF3}" destId="{36EE8DC1-CE04-4D31-92CB-D06DE08FC95B}" srcOrd="0" destOrd="0" presId="urn:microsoft.com/office/officeart/2005/8/layout/hierarchy1"/>
    <dgm:cxn modelId="{BBA39FD5-C25F-4DD1-BD11-F806D17E55DC}" type="presParOf" srcId="{5B6DE5DA-1544-4ED3-8FA8-3E1218F0ABF3}" destId="{F732A098-6D57-4D3D-9F73-898EEFFBA32C}" srcOrd="1" destOrd="0" presId="urn:microsoft.com/office/officeart/2005/8/layout/hierarchy1"/>
    <dgm:cxn modelId="{092A6933-6513-4A22-BF99-999958955443}" type="presParOf" srcId="{F732A098-6D57-4D3D-9F73-898EEFFBA32C}" destId="{9C6BD8E2-B469-49D1-A31F-1CF6B7130090}" srcOrd="0" destOrd="0" presId="urn:microsoft.com/office/officeart/2005/8/layout/hierarchy1"/>
    <dgm:cxn modelId="{041DFA88-A68A-42DE-AFC8-38A6D4D7332C}" type="presParOf" srcId="{9C6BD8E2-B469-49D1-A31F-1CF6B7130090}" destId="{8A520D6D-86E4-40FE-9F6E-381E09D33788}" srcOrd="0" destOrd="0" presId="urn:microsoft.com/office/officeart/2005/8/layout/hierarchy1"/>
    <dgm:cxn modelId="{026B8FE6-B078-4630-A096-FAF15A163BDF}" type="presParOf" srcId="{9C6BD8E2-B469-49D1-A31F-1CF6B7130090}" destId="{049CE654-BF8B-444A-A925-7BB9781268CA}" srcOrd="1" destOrd="0" presId="urn:microsoft.com/office/officeart/2005/8/layout/hierarchy1"/>
    <dgm:cxn modelId="{0B9E7474-4F1B-4987-9B76-9A9B7BBD67D8}" type="presParOf" srcId="{F732A098-6D57-4D3D-9F73-898EEFFBA32C}" destId="{F9A3C158-D934-423F-B889-A3209DB4CFEF}" srcOrd="1" destOrd="0" presId="urn:microsoft.com/office/officeart/2005/8/layout/hierarchy1"/>
    <dgm:cxn modelId="{F028A0EB-135F-4031-A775-5C0821D06F7C}" type="presParOf" srcId="{5D0D3EAE-5B6E-4CB5-9DA5-A0EFF7BB8A5A}" destId="{DB712EF6-83AC-4ACE-A379-D1B8F2F11E2E}" srcOrd="8" destOrd="0" presId="urn:microsoft.com/office/officeart/2005/8/layout/hierarchy1"/>
    <dgm:cxn modelId="{FBF33483-7FFA-489C-945C-A08F1DD409EA}" type="presParOf" srcId="{5D0D3EAE-5B6E-4CB5-9DA5-A0EFF7BB8A5A}" destId="{18ACEA65-7FA7-4B63-9585-9B84A4129E3F}" srcOrd="9" destOrd="0" presId="urn:microsoft.com/office/officeart/2005/8/layout/hierarchy1"/>
    <dgm:cxn modelId="{9DC44613-3BD6-4D0C-A9CD-6B23A41EDEA1}" type="presParOf" srcId="{18ACEA65-7FA7-4B63-9585-9B84A4129E3F}" destId="{E30B2868-B2E6-4AD0-BD85-BD5635D1AFB5}" srcOrd="0" destOrd="0" presId="urn:microsoft.com/office/officeart/2005/8/layout/hierarchy1"/>
    <dgm:cxn modelId="{EDA93421-7A0F-4B45-8D83-4D1A92A434CC}" type="presParOf" srcId="{E30B2868-B2E6-4AD0-BD85-BD5635D1AFB5}" destId="{F2C41635-6EB7-4682-92A6-443BE642D489}" srcOrd="0" destOrd="0" presId="urn:microsoft.com/office/officeart/2005/8/layout/hierarchy1"/>
    <dgm:cxn modelId="{90656083-0E91-4038-ADEA-36FF72F38C90}" type="presParOf" srcId="{E30B2868-B2E6-4AD0-BD85-BD5635D1AFB5}" destId="{FC6CB8D8-DB03-412B-939F-206D36767B9A}" srcOrd="1" destOrd="0" presId="urn:microsoft.com/office/officeart/2005/8/layout/hierarchy1"/>
    <dgm:cxn modelId="{BCD24C6D-53A3-4A56-A6A1-25B0BF52E57C}" type="presParOf" srcId="{18ACEA65-7FA7-4B63-9585-9B84A4129E3F}" destId="{9A556448-699C-44B0-BA65-F8855C843DF4}" srcOrd="1" destOrd="0" presId="urn:microsoft.com/office/officeart/2005/8/layout/hierarchy1"/>
    <dgm:cxn modelId="{8FAD1D3D-F6FD-400A-B45B-79E4316E21D5}" type="presParOf" srcId="{9A556448-699C-44B0-BA65-F8855C843DF4}" destId="{7F30BCC7-94FB-4D9D-A71D-9C4F0CEC27DF}" srcOrd="0" destOrd="0" presId="urn:microsoft.com/office/officeart/2005/8/layout/hierarchy1"/>
    <dgm:cxn modelId="{9A475A90-8774-4E85-8596-107790F1708B}" type="presParOf" srcId="{9A556448-699C-44B0-BA65-F8855C843DF4}" destId="{DA05D2E2-A7C7-4C43-89F9-150BCE21340F}" srcOrd="1" destOrd="0" presId="urn:microsoft.com/office/officeart/2005/8/layout/hierarchy1"/>
    <dgm:cxn modelId="{CA7A2078-6D4D-470A-88E4-7DAE00BD4D63}" type="presParOf" srcId="{DA05D2E2-A7C7-4C43-89F9-150BCE21340F}" destId="{0311A6FF-6BC0-4BB7-82F7-F5ED2D6215F4}" srcOrd="0" destOrd="0" presId="urn:microsoft.com/office/officeart/2005/8/layout/hierarchy1"/>
    <dgm:cxn modelId="{735FD0E1-3E47-4F5F-B686-6B6821A36BC5}" type="presParOf" srcId="{0311A6FF-6BC0-4BB7-82F7-F5ED2D6215F4}" destId="{7004573B-0CA6-49E5-A75A-50B5EDD61EB8}" srcOrd="0" destOrd="0" presId="urn:microsoft.com/office/officeart/2005/8/layout/hierarchy1"/>
    <dgm:cxn modelId="{5BA973A6-382A-42CF-9F7D-E9E4519A6D2E}" type="presParOf" srcId="{0311A6FF-6BC0-4BB7-82F7-F5ED2D6215F4}" destId="{B88B12E2-B6B8-452B-974D-BAD4816AB42C}" srcOrd="1" destOrd="0" presId="urn:microsoft.com/office/officeart/2005/8/layout/hierarchy1"/>
    <dgm:cxn modelId="{B2CBF9C5-2728-40E1-AF4C-98B208C0C6CB}" type="presParOf" srcId="{DA05D2E2-A7C7-4C43-89F9-150BCE21340F}" destId="{87605270-3B05-4D7E-9C6D-DEAFB653AA9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0BCC7-94FB-4D9D-A71D-9C4F0CEC27DF}">
      <dsp:nvSpPr>
        <dsp:cNvPr id="0" name=""/>
        <dsp:cNvSpPr/>
      </dsp:nvSpPr>
      <dsp:spPr>
        <a:xfrm>
          <a:off x="7343440" y="2206688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12EF6-83AC-4ACE-A379-D1B8F2F11E2E}">
      <dsp:nvSpPr>
        <dsp:cNvPr id="0" name=""/>
        <dsp:cNvSpPr/>
      </dsp:nvSpPr>
      <dsp:spPr>
        <a:xfrm>
          <a:off x="4164040" y="1035060"/>
          <a:ext cx="3225119" cy="301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280"/>
              </a:lnTo>
              <a:lnTo>
                <a:pt x="3225119" y="174280"/>
              </a:lnTo>
              <a:lnTo>
                <a:pt x="3225119" y="3012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E8DC1-CE04-4D31-92CB-D06DE08FC95B}">
      <dsp:nvSpPr>
        <dsp:cNvPr id="0" name=""/>
        <dsp:cNvSpPr/>
      </dsp:nvSpPr>
      <dsp:spPr>
        <a:xfrm>
          <a:off x="5668186" y="2206688"/>
          <a:ext cx="91440" cy="3849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7958"/>
              </a:lnTo>
              <a:lnTo>
                <a:pt x="49420" y="257958"/>
              </a:lnTo>
              <a:lnTo>
                <a:pt x="49420" y="384934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D2A56-0094-4550-AF86-7267C7B4D421}">
      <dsp:nvSpPr>
        <dsp:cNvPr id="0" name=""/>
        <dsp:cNvSpPr/>
      </dsp:nvSpPr>
      <dsp:spPr>
        <a:xfrm>
          <a:off x="4164040" y="1035060"/>
          <a:ext cx="1549865" cy="301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280"/>
              </a:lnTo>
              <a:lnTo>
                <a:pt x="1549865" y="174280"/>
              </a:lnTo>
              <a:lnTo>
                <a:pt x="1549865" y="3012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61BC5-D386-4A0C-B1C8-C97E7DBCEAD0}">
      <dsp:nvSpPr>
        <dsp:cNvPr id="0" name=""/>
        <dsp:cNvSpPr/>
      </dsp:nvSpPr>
      <dsp:spPr>
        <a:xfrm>
          <a:off x="3992932" y="2206688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E2C61B-C32A-4C64-AB0F-3CB314DA6AB9}">
      <dsp:nvSpPr>
        <dsp:cNvPr id="0" name=""/>
        <dsp:cNvSpPr/>
      </dsp:nvSpPr>
      <dsp:spPr>
        <a:xfrm>
          <a:off x="4038652" y="1035060"/>
          <a:ext cx="125388" cy="301257"/>
        </a:xfrm>
        <a:custGeom>
          <a:avLst/>
          <a:gdLst/>
          <a:ahLst/>
          <a:cxnLst/>
          <a:rect l="0" t="0" r="0" b="0"/>
          <a:pathLst>
            <a:path>
              <a:moveTo>
                <a:pt x="125388" y="0"/>
              </a:moveTo>
              <a:lnTo>
                <a:pt x="125388" y="174280"/>
              </a:lnTo>
              <a:lnTo>
                <a:pt x="0" y="174280"/>
              </a:lnTo>
              <a:lnTo>
                <a:pt x="0" y="3012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46A26-BF5B-4DB9-9667-44E56A7A881C}">
      <dsp:nvSpPr>
        <dsp:cNvPr id="0" name=""/>
        <dsp:cNvSpPr/>
      </dsp:nvSpPr>
      <dsp:spPr>
        <a:xfrm>
          <a:off x="2317678" y="2206688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8E515-E0A4-4926-88E1-920110BD3BCA}">
      <dsp:nvSpPr>
        <dsp:cNvPr id="0" name=""/>
        <dsp:cNvSpPr/>
      </dsp:nvSpPr>
      <dsp:spPr>
        <a:xfrm>
          <a:off x="2363398" y="1035060"/>
          <a:ext cx="1800642" cy="301257"/>
        </a:xfrm>
        <a:custGeom>
          <a:avLst/>
          <a:gdLst/>
          <a:ahLst/>
          <a:cxnLst/>
          <a:rect l="0" t="0" r="0" b="0"/>
          <a:pathLst>
            <a:path>
              <a:moveTo>
                <a:pt x="1800642" y="0"/>
              </a:moveTo>
              <a:lnTo>
                <a:pt x="1800642" y="174280"/>
              </a:lnTo>
              <a:lnTo>
                <a:pt x="0" y="174280"/>
              </a:lnTo>
              <a:lnTo>
                <a:pt x="0" y="3012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41501-074A-4464-BCF4-4BAE64954BF2}">
      <dsp:nvSpPr>
        <dsp:cNvPr id="0" name=""/>
        <dsp:cNvSpPr/>
      </dsp:nvSpPr>
      <dsp:spPr>
        <a:xfrm>
          <a:off x="642424" y="2206688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DFD15-9197-4F3A-8F52-C6D66CB52578}">
      <dsp:nvSpPr>
        <dsp:cNvPr id="0" name=""/>
        <dsp:cNvSpPr/>
      </dsp:nvSpPr>
      <dsp:spPr>
        <a:xfrm>
          <a:off x="688144" y="1035060"/>
          <a:ext cx="3475896" cy="301257"/>
        </a:xfrm>
        <a:custGeom>
          <a:avLst/>
          <a:gdLst/>
          <a:ahLst/>
          <a:cxnLst/>
          <a:rect l="0" t="0" r="0" b="0"/>
          <a:pathLst>
            <a:path>
              <a:moveTo>
                <a:pt x="3475896" y="0"/>
              </a:moveTo>
              <a:lnTo>
                <a:pt x="3475896" y="174280"/>
              </a:lnTo>
              <a:lnTo>
                <a:pt x="0" y="174280"/>
              </a:lnTo>
              <a:lnTo>
                <a:pt x="0" y="3012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E2DC5-75A0-4551-93B4-80F9EDE673DA}">
      <dsp:nvSpPr>
        <dsp:cNvPr id="0" name=""/>
        <dsp:cNvSpPr/>
      </dsp:nvSpPr>
      <dsp:spPr>
        <a:xfrm>
          <a:off x="279747" y="164690"/>
          <a:ext cx="7768585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D63DF1-8938-4B79-9D80-BF7355E26A3A}">
      <dsp:nvSpPr>
        <dsp:cNvPr id="0" name=""/>
        <dsp:cNvSpPr/>
      </dsp:nvSpPr>
      <dsp:spPr>
        <a:xfrm>
          <a:off x="432043" y="309371"/>
          <a:ext cx="7768585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23 проекта РЦП «Информатизация Республики Карелия» на 2008-2012 годы</a:t>
          </a:r>
          <a:endParaRPr lang="ru-RU" sz="16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535" y="334863"/>
        <a:ext cx="7717601" cy="819386"/>
      </dsp:txXfrm>
    </dsp:sp>
    <dsp:sp modelId="{585ECF2D-A96C-4E7D-84F0-F17A4C443920}">
      <dsp:nvSpPr>
        <dsp:cNvPr id="0" name=""/>
        <dsp:cNvSpPr/>
      </dsp:nvSpPr>
      <dsp:spPr>
        <a:xfrm>
          <a:off x="2812" y="133631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43B06-0793-48C6-A14D-725807E504F4}">
      <dsp:nvSpPr>
        <dsp:cNvPr id="0" name=""/>
        <dsp:cNvSpPr/>
      </dsp:nvSpPr>
      <dsp:spPr>
        <a:xfrm>
          <a:off x="155108" y="148099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Государственный комитет РК по развитию ИКТ</a:t>
          </a:r>
          <a:endParaRPr lang="ru-RU" sz="12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0600" y="1506491"/>
        <a:ext cx="1319678" cy="819386"/>
      </dsp:txXfrm>
    </dsp:sp>
    <dsp:sp modelId="{5BC364B0-FD20-4237-A2B9-105B5DB7E409}">
      <dsp:nvSpPr>
        <dsp:cNvPr id="0" name=""/>
        <dsp:cNvSpPr/>
      </dsp:nvSpPr>
      <dsp:spPr>
        <a:xfrm>
          <a:off x="2812" y="2605323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A5DCF-679E-4F33-B09F-ABE6C30E6676}">
      <dsp:nvSpPr>
        <dsp:cNvPr id="0" name=""/>
        <dsp:cNvSpPr/>
      </dsp:nvSpPr>
      <dsp:spPr>
        <a:xfrm>
          <a:off x="155108" y="2750004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2"/>
              </a:solidFill>
            </a:rPr>
            <a:t>8 проектов</a:t>
          </a:r>
          <a:endParaRPr lang="ru-RU" sz="1400" b="1" kern="1200" dirty="0">
            <a:solidFill>
              <a:schemeClr val="bg2"/>
            </a:solidFill>
          </a:endParaRPr>
        </a:p>
      </dsp:txBody>
      <dsp:txXfrm>
        <a:off x="180600" y="2775496"/>
        <a:ext cx="1319678" cy="819386"/>
      </dsp:txXfrm>
    </dsp:sp>
    <dsp:sp modelId="{CCA3ED85-66AE-451C-8BCC-C0103E5E8F24}">
      <dsp:nvSpPr>
        <dsp:cNvPr id="0" name=""/>
        <dsp:cNvSpPr/>
      </dsp:nvSpPr>
      <dsp:spPr>
        <a:xfrm>
          <a:off x="1678066" y="133631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A97F8-D17A-424D-BA7E-C346B0D84D5F}">
      <dsp:nvSpPr>
        <dsp:cNvPr id="0" name=""/>
        <dsp:cNvSpPr/>
      </dsp:nvSpPr>
      <dsp:spPr>
        <a:xfrm>
          <a:off x="1830362" y="148099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экономического развития</a:t>
          </a:r>
          <a:endParaRPr lang="ru-RU" sz="12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55854" y="1506491"/>
        <a:ext cx="1319678" cy="819386"/>
      </dsp:txXfrm>
    </dsp:sp>
    <dsp:sp modelId="{F55680CC-F54D-4D43-8FC0-B4DACBAB0FB4}">
      <dsp:nvSpPr>
        <dsp:cNvPr id="0" name=""/>
        <dsp:cNvSpPr/>
      </dsp:nvSpPr>
      <dsp:spPr>
        <a:xfrm>
          <a:off x="1678066" y="2605323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FE377-6084-4F6E-A349-001E1EBD568A}">
      <dsp:nvSpPr>
        <dsp:cNvPr id="0" name=""/>
        <dsp:cNvSpPr/>
      </dsp:nvSpPr>
      <dsp:spPr>
        <a:xfrm>
          <a:off x="1830362" y="2750004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4 проекта</a:t>
          </a:r>
          <a:endParaRPr lang="ru-RU" sz="14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55854" y="2775496"/>
        <a:ext cx="1319678" cy="819386"/>
      </dsp:txXfrm>
    </dsp:sp>
    <dsp:sp modelId="{F31554F0-D3B5-40E7-826A-27AC279C5CAA}">
      <dsp:nvSpPr>
        <dsp:cNvPr id="0" name=""/>
        <dsp:cNvSpPr/>
      </dsp:nvSpPr>
      <dsp:spPr>
        <a:xfrm>
          <a:off x="3353320" y="133631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98EFF-8848-4B15-ADB2-03619E0D09D6}">
      <dsp:nvSpPr>
        <dsp:cNvPr id="0" name=""/>
        <dsp:cNvSpPr/>
      </dsp:nvSpPr>
      <dsp:spPr>
        <a:xfrm>
          <a:off x="3505616" y="148099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по природопользованию и экологии</a:t>
          </a:r>
          <a:endParaRPr lang="ru-RU" sz="11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31108" y="1506491"/>
        <a:ext cx="1319678" cy="819386"/>
      </dsp:txXfrm>
    </dsp:sp>
    <dsp:sp modelId="{91E39E43-D12E-4719-A011-2DDE6193F8D4}">
      <dsp:nvSpPr>
        <dsp:cNvPr id="0" name=""/>
        <dsp:cNvSpPr/>
      </dsp:nvSpPr>
      <dsp:spPr>
        <a:xfrm>
          <a:off x="3353320" y="2605323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F2146-E93E-4713-88B6-589EF14C24A1}">
      <dsp:nvSpPr>
        <dsp:cNvPr id="0" name=""/>
        <dsp:cNvSpPr/>
      </dsp:nvSpPr>
      <dsp:spPr>
        <a:xfrm>
          <a:off x="3505616" y="2750004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2</a:t>
          </a:r>
          <a:r>
            <a:rPr lang="ru-RU" sz="2100" b="1" kern="1200" dirty="0" smtClean="0">
              <a:solidFill>
                <a:schemeClr val="bg2"/>
              </a:solidFill>
            </a:rPr>
            <a:t> </a:t>
          </a:r>
          <a:r>
            <a:rPr lang="ru-RU" sz="14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проекта</a:t>
          </a:r>
          <a:endParaRPr lang="ru-RU" sz="14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31108" y="2775496"/>
        <a:ext cx="1319678" cy="819386"/>
      </dsp:txXfrm>
    </dsp:sp>
    <dsp:sp modelId="{B4814804-3B6D-461F-944C-FE837DA4226B}">
      <dsp:nvSpPr>
        <dsp:cNvPr id="0" name=""/>
        <dsp:cNvSpPr/>
      </dsp:nvSpPr>
      <dsp:spPr>
        <a:xfrm>
          <a:off x="5028574" y="133631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C72C7-9F9C-42D3-90F5-3C218D1DEF9F}">
      <dsp:nvSpPr>
        <dsp:cNvPr id="0" name=""/>
        <dsp:cNvSpPr/>
      </dsp:nvSpPr>
      <dsp:spPr>
        <a:xfrm>
          <a:off x="5180870" y="148099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Министерство здравоохранения и социального развития</a:t>
          </a:r>
          <a:br>
            <a:rPr lang="ru-RU" sz="11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</a:br>
          <a:endParaRPr lang="ru-RU" sz="11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06362" y="1506491"/>
        <a:ext cx="1319678" cy="819386"/>
      </dsp:txXfrm>
    </dsp:sp>
    <dsp:sp modelId="{8A520D6D-86E4-40FE-9F6E-381E09D33788}">
      <dsp:nvSpPr>
        <dsp:cNvPr id="0" name=""/>
        <dsp:cNvSpPr/>
      </dsp:nvSpPr>
      <dsp:spPr>
        <a:xfrm>
          <a:off x="5032275" y="2591623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CE654-BF8B-444A-A925-7BB9781268CA}">
      <dsp:nvSpPr>
        <dsp:cNvPr id="0" name=""/>
        <dsp:cNvSpPr/>
      </dsp:nvSpPr>
      <dsp:spPr>
        <a:xfrm>
          <a:off x="5184571" y="2736304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3 проекта</a:t>
          </a:r>
          <a:r>
            <a:rPr lang="ru-RU" sz="2000" b="1" kern="1200" dirty="0" smtClean="0">
              <a:solidFill>
                <a:schemeClr val="bg2"/>
              </a:solidFill>
            </a:rPr>
            <a:t/>
          </a:r>
          <a:br>
            <a:rPr lang="ru-RU" sz="2000" b="1" kern="1200" dirty="0" smtClean="0">
              <a:solidFill>
                <a:schemeClr val="bg2"/>
              </a:solidFill>
            </a:rPr>
          </a:br>
          <a:endParaRPr lang="ru-RU" sz="2000" b="1" kern="1200" dirty="0">
            <a:solidFill>
              <a:schemeClr val="bg2"/>
            </a:solidFill>
          </a:endParaRPr>
        </a:p>
      </dsp:txBody>
      <dsp:txXfrm>
        <a:off x="5210063" y="2761796"/>
        <a:ext cx="1319678" cy="819386"/>
      </dsp:txXfrm>
    </dsp:sp>
    <dsp:sp modelId="{F2C41635-6EB7-4682-92A6-443BE642D489}">
      <dsp:nvSpPr>
        <dsp:cNvPr id="0" name=""/>
        <dsp:cNvSpPr/>
      </dsp:nvSpPr>
      <dsp:spPr>
        <a:xfrm>
          <a:off x="6703828" y="133631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CB8D8-DB03-412B-939F-206D36767B9A}">
      <dsp:nvSpPr>
        <dsp:cNvPr id="0" name=""/>
        <dsp:cNvSpPr/>
      </dsp:nvSpPr>
      <dsp:spPr>
        <a:xfrm>
          <a:off x="6856124" y="148099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Другие ОИВ</a:t>
          </a:r>
          <a:endParaRPr lang="ru-RU" sz="12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81616" y="1506491"/>
        <a:ext cx="1319678" cy="819386"/>
      </dsp:txXfrm>
    </dsp:sp>
    <dsp:sp modelId="{7004573B-0CA6-49E5-A75A-50B5EDD61EB8}">
      <dsp:nvSpPr>
        <dsp:cNvPr id="0" name=""/>
        <dsp:cNvSpPr/>
      </dsp:nvSpPr>
      <dsp:spPr>
        <a:xfrm>
          <a:off x="6703828" y="2605323"/>
          <a:ext cx="1370662" cy="87037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B12E2-B6B8-452B-974D-BAD4816AB42C}">
      <dsp:nvSpPr>
        <dsp:cNvPr id="0" name=""/>
        <dsp:cNvSpPr/>
      </dsp:nvSpPr>
      <dsp:spPr>
        <a:xfrm>
          <a:off x="6856124" y="2750004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6 проектов</a:t>
          </a:r>
          <a:endParaRPr lang="ru-RU" sz="1400" b="1" kern="1200" dirty="0">
            <a:solidFill>
              <a:schemeClr val="bg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81616" y="2775496"/>
        <a:ext cx="1319678" cy="819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91D1CC-9CCD-4B67-BC30-55867FED6B24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27174C-C9A2-461D-98BE-43C5E1ADF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211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F99EFA0-52B7-487A-907C-E2F707E76722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3706FB-165D-4C2D-A412-5E6C4300F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99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AFF215A-0709-4C78-96E8-5D397CE42F03}" type="slidenum">
              <a:rPr lang="ru-RU" smtClean="0"/>
              <a:pPr eaLnBrk="1" hangingPunct="1"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В рамках работ по разработке и пилотному внедрению технологий электронного взаимодействия в процедуры предоставления государственных услуг населению и организациям выполнены работы по разработке и апробации программно-технического решения, обеспечивающего интерактивный режим получения информации и консультаций специалистов по вопросам предоставления услуг</a:t>
            </a:r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05DF7F-19BB-4600-A3A0-F0BE49757DB6}" type="slidenum">
              <a:rPr lang="ru-RU" smtClean="0"/>
              <a:pPr eaLnBrk="1" hangingPunct="1"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99C6391-EAA7-42F5-947C-E11391FC024F}" type="slidenum">
              <a:rPr lang="ru-RU" smtClean="0"/>
              <a:pPr eaLnBrk="1" hangingPunct="1"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>
              <a:defRPr/>
            </a:pPr>
            <a:r>
              <a:rPr lang="ru-RU" dirty="0" smtClean="0"/>
              <a:t>В целях реализации Закона Республики Карелия от 26 марта 2007 года N 1066-ЗРК "О государственных электронных информационных ресурсах Республики Карелия" в 2011 году продолжились работы по развитию и сопровождению информационной системы "Реестр информационных ресурсов Республики Карелия». Проект направлен на концентрацию информации о созданных информационных ресурсах в рамках единой системы учета, используемой для принятия решений, направленных на исключение дублирования работ при создании новых баз данных, а также на предоставление государственных услуг населению и организациям республики по поиску необходимой информации.</a:t>
            </a:r>
          </a:p>
          <a:p>
            <a:pPr>
              <a:defRPr/>
            </a:pPr>
            <a:r>
              <a:rPr lang="ru-RU" dirty="0" smtClean="0"/>
              <a:t>В результате:</a:t>
            </a:r>
          </a:p>
          <a:p>
            <a:pPr>
              <a:defRPr/>
            </a:pPr>
            <a:r>
              <a:rPr lang="ru-RU" dirty="0" smtClean="0"/>
              <a:t>В результате: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изменена информационная модель Реестра государственных информационных ресурсов Республики Карелия;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доработана структура базы данных для хранения сведений об информационных ресурсах в системе;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произведена разработка средств расширенного поиска информации о зарегистрированных системах в Реестре государственных электронных информационных ресурсов Республики Карелия;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разработано средство администрирования для управления пользовательскими учетными записями в составе Реестра государственных электронных информационных ресурсов Республики Карелия;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проведено обучение пользователей системы;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подготовлены инструкции по пользованию системы. </a:t>
            </a:r>
          </a:p>
          <a:p>
            <a:pPr>
              <a:defRPr/>
            </a:pPr>
            <a:r>
              <a:rPr lang="ru-RU" dirty="0" smtClean="0"/>
              <a:t>Органам исполнительной власти открыт доступ к системе «Реестр государственных информационных ресурсов». </a:t>
            </a:r>
          </a:p>
          <a:p>
            <a:pPr>
              <a:defRPr/>
            </a:pPr>
            <a:r>
              <a:rPr lang="ru-RU" dirty="0" smtClean="0"/>
              <a:t>В Региональном плане по развитию ИО и формированию ЭП определено обязательство ОИВ в части систематического обновления Реестра (актуализации информации).</a:t>
            </a:r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F9547B-B065-4575-9624-4735D97578CD}" type="slidenum">
              <a:rPr lang="ru-RU" smtClean="0"/>
              <a:pPr eaLnBrk="1" hangingPunct="1"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Также следует отметить, что в рамках развития подсистемы «Природные ресурсы РК» приобретены дополнительные лицензии для совершенствования данной подсистемы.</a:t>
            </a:r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4CE33D-9D45-46C3-A20E-3ED6B11C42B1}" type="slidenum">
              <a:rPr lang="ru-RU" smtClean="0"/>
              <a:pPr eaLnBrk="1" hangingPunct="1"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Последняя позиция: работы проведены за счет средств, предусмотренных Министерству экономического развития РК на обеспечение органов исполнительной власти статистической информацией (не программные!!)</a:t>
            </a: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715AA23-C9F4-422B-A288-BC2C8118795F}" type="slidenum">
              <a:rPr lang="ru-RU" smtClean="0"/>
              <a:pPr eaLnBrk="1" hangingPunct="1"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Следует отметить, что в отсутствии выделенных лимитов финансирования задачи «Внедрение современных информационно – коммуникационных технологий в области здравоохранения и социальной поддержки населения Республики Карелия» реализация отдельных мероприятий осуществлялась Министерством здравоохранения и социального развития за счет средств Республики Карелия, средств Федерального фонда обязательного медицинского страхования, средств местных бюджетов, в том числе в рамках исполнения мероприятий программы здравоохранения Республики Карелия на 2011-2012 годы.</a:t>
            </a:r>
          </a:p>
          <a:p>
            <a:endParaRPr lang="ru-RU" smtClean="0"/>
          </a:p>
          <a:p>
            <a:r>
              <a:rPr lang="ru-RU" smtClean="0"/>
              <a:t>В соответствии с постановлением Правительства Республики Карелия от 29.04.2009 №93-П уполномоченному органу (Министерство экономического развития РК_ предоставлен годовой доклад о выполнении Региональной целевой программы «информатизация Республики Карелия» на 2008-2012 годы за 2011 год. Доклад будет опубликован на официальном портале органов государственной власти после соответствующих процедур. </a:t>
            </a: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E8AE47A-FBB7-41F3-9CC5-40339A874648}" type="slidenum">
              <a:rPr lang="ru-RU" smtClean="0"/>
              <a:pPr eaLnBrk="1" hangingPunct="1"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D5ED41-F87E-4D48-96CE-C3007ACF70B2}" type="slidenum">
              <a:rPr lang="ru-RU" smtClean="0"/>
              <a:pPr eaLnBrk="1" hangingPunct="1"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Программа включает в себя 23 проекта. В 2011 году обеспечено финансированием 9 проектов. 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63A6E6-B0B1-44F3-B442-A2BC27D32FB1}" type="slidenum">
              <a:rPr lang="ru-RU" smtClean="0"/>
              <a:pPr eaLnBrk="1" hangingPunct="1"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3EB903-36D3-443F-9DCD-4EA6305A853C}" type="slidenum">
              <a:rPr lang="ru-RU" smtClean="0"/>
              <a:pPr eaLnBrk="1" hangingPunct="1"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9116F8D-F001-4A05-BAA6-FBB75B5AB0B9}" type="slidenum">
              <a:rPr lang="ru-RU" smtClean="0"/>
              <a:pPr eaLnBrk="1" hangingPunct="1"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dirty="0" smtClean="0"/>
              <a:t>Распределение бюджетных ассигнований в 2011 году (указан процент от плановых значений в части распределения финансирования в Программе по государственным заказчикам):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экономического развития;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по природопользованию и экологии;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Госкомитет по управлению госимуществом и размещению заказов для государственных нужд;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Госкомитет по ИКТ. </a:t>
            </a:r>
          </a:p>
          <a:p>
            <a:pPr>
              <a:defRPr/>
            </a:pPr>
            <a:r>
              <a:rPr lang="ru-RU" dirty="0" smtClean="0"/>
              <a:t>Законом о бюджете в 2012 году также определено финансирование проектов вышеперечисленных ведомств. Следует отметить, что Госкомитет по ИКТ </a:t>
            </a:r>
            <a:r>
              <a:rPr lang="ru-RU" dirty="0" err="1" smtClean="0"/>
              <a:t>профинансируется</a:t>
            </a:r>
            <a:r>
              <a:rPr lang="ru-RU" dirty="0" smtClean="0"/>
              <a:t> на 100 % (6 875 000 р)</a:t>
            </a: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634A22F-6E3C-4CA1-B656-4AA341C72867}" type="slidenum">
              <a:rPr lang="ru-RU" smtClean="0"/>
              <a:pPr eaLnBrk="1" hangingPunct="1"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DE708F5-D113-4D1B-9FED-2D492210F9A7}" type="slidenum">
              <a:rPr lang="ru-RU" smtClean="0"/>
              <a:pPr eaLnBrk="1" hangingPunct="1"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dirty="0" smtClean="0"/>
              <a:t>В 2011 году продолжилась реализация проекта по развитию и сопровождению официального портала, что позволило расширить возможность доступа граждан к информации о деятельности органов государственной власти, повысить эффективность информационного взаимодействия органов власти с населением, органами местного самоуправления, институтами гражданского общества и сферой бизнеса, содействовать расширению международных контактов и интеграции республики в российское и мировое информационное пространство. </a:t>
            </a:r>
          </a:p>
          <a:p>
            <a:pPr>
              <a:defRPr/>
            </a:pPr>
            <a:r>
              <a:rPr lang="ru-RU" dirty="0" smtClean="0"/>
              <a:t>За период 2011 года было опубликовано 4280 новостей. </a:t>
            </a:r>
          </a:p>
          <a:p>
            <a:pPr>
              <a:defRPr/>
            </a:pPr>
            <a:r>
              <a:rPr lang="ru-RU" dirty="0" smtClean="0"/>
              <a:t>Лидирующие позиции в части предоставления информации для новостной ленты: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Пресс-центр правительства РК;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здравоохранения и социального развития;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культуры, государственный комитет по национальной политике;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по делам молодежи физической культуре, спорту и туризму;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Пресс-центр администрации Петрозаводска.</a:t>
            </a:r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848872-9704-4F03-971F-2B1F0739E963}" type="slidenum">
              <a:rPr lang="ru-RU" smtClean="0"/>
              <a:pPr eaLnBrk="1" hangingPunct="1"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dirty="0" smtClean="0"/>
              <a:t>Немаловажным фактором развития и сопровождения портала является возможность оптимизации обращений граждан в единую виртуальную приемную ОИВ РК. Больше всего обращений зафиксировано: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Главе Республике А.В. Нелидову;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в Министерство образования РК;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Государственную жилищную инспекцию;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Министерство здравоохранения и социального развития РК;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Госкомитет РК по жилищно-коммунальному хозяйству и энергетике. </a:t>
            </a:r>
          </a:p>
          <a:p>
            <a:pPr>
              <a:defRPr/>
            </a:pPr>
            <a:r>
              <a:rPr lang="ru-RU" dirty="0" smtClean="0"/>
              <a:t>Тематика обращений разнообразна, но лидирующие позиции занимают следующие вопросы: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жилищные вопросы;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коммунально-бытовое обслуживание;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наука и образование;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законность и правопорядок;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соцобеспечение и соцзащита населения;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государство, общество, политика.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D26C72-DA81-4966-BBC0-4F0EA33567FE}" type="slidenum">
              <a:rPr lang="ru-RU" smtClean="0"/>
              <a:pPr eaLnBrk="1" hangingPunct="1"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dirty="0" smtClean="0"/>
              <a:t>В рамках Программы перевыполнены показатели по размещению информационных материалов, в том числе на английском и финском языках.</a:t>
            </a:r>
          </a:p>
          <a:p>
            <a:pPr>
              <a:defRPr/>
            </a:pPr>
            <a:r>
              <a:rPr lang="ru-RU" dirty="0" smtClean="0"/>
              <a:t>Материалы включают в себя: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информацию о деятельности органов государственной власти;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базу законодательных актов;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информацию о проводимой антикоррупционной политике в органах государственной власти;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информацию о реализуемых проектах и Программах;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отчеты органов государственной власти по курируемым направлениям;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ru-RU" dirty="0" smtClean="0"/>
              <a:t>прочее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73E86E-826D-4BFB-842F-12FBE736F0D0}" type="slidenum">
              <a:rPr lang="ru-RU" smtClean="0"/>
              <a:pPr eaLnBrk="1" hangingPunct="1"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9AD4-4EC3-4633-A72B-AA8D64CB16AC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15A59-5ACA-4AF2-8F95-03540C50E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47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1CB9D-C56E-4BF9-BB2A-6ECB37170466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96EB6-B43C-40E4-A80A-F7465BBF1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98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5B7DA-1261-4D52-A930-97337B9D52FF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5A3F-478B-4E80-B482-FCF5D7013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69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7680B-2F73-4D3E-867E-B0982230E4C0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B2804-9E04-4543-B4D5-B4D96395B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06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EB336-38D9-4C52-8601-8B53C3F04F53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5D287-7D81-4C67-92D2-FD4539B85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98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DB0C5-54B5-4C9B-AB20-95BFD350665B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043DC-C749-4045-B60C-5B44C8B67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47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1EF9-8F08-4CC2-801A-5839FF61A368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BD06D-0618-4117-B1A0-BA05D97590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51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A3CF6-420C-445D-AE3A-CD3D05E10FEA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EDF94-D04F-4EF8-BA32-DC014EA26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02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B4E44-8725-461E-A473-8170A3C00859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E4487-63A7-45E5-8FD6-ECECF48D1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60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C4CDF-397F-42C7-A0B6-13455930FAB9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EF1FA-9705-44F6-A1DA-89D4A76BD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40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2EBCD-0B5E-46B3-86E3-DC47D5061686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756C1-BD96-42B4-9A0D-03F7C358D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87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32680C5-4CBC-4863-A781-D2895FEAB84D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4C74BA1-F04D-4285-A57F-2AE01B840B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6" r:id="rId1"/>
    <p:sldLayoutId id="2147484091" r:id="rId2"/>
    <p:sldLayoutId id="2147484097" r:id="rId3"/>
    <p:sldLayoutId id="2147484092" r:id="rId4"/>
    <p:sldLayoutId id="2147484093" r:id="rId5"/>
    <p:sldLayoutId id="2147484094" r:id="rId6"/>
    <p:sldLayoutId id="2147484098" r:id="rId7"/>
    <p:sldLayoutId id="2147484099" r:id="rId8"/>
    <p:sldLayoutId id="2147484100" r:id="rId9"/>
    <p:sldLayoutId id="2147484095" r:id="rId10"/>
    <p:sldLayoutId id="21474841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A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B58B80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C398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A19574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oleObject" Target="../embeddings/__________Microsoft_Excel3.xls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ub@ikt.karelia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__________Microsoft_Excel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oleObject" Target="../embeddings/__________Microsoft_Excel2.xls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/>
          <p:cNvSpPr txBox="1">
            <a:spLocks/>
          </p:cNvSpPr>
          <p:nvPr/>
        </p:nvSpPr>
        <p:spPr bwMode="auto">
          <a:xfrm>
            <a:off x="2124075" y="755650"/>
            <a:ext cx="594836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1828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</a:p>
          <a:p>
            <a:pPr eaLnBrk="1" hangingPunct="1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916832"/>
            <a:ext cx="7124846" cy="2143140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Результаты реализации </a:t>
            </a:r>
            <a:br>
              <a:rPr lang="ru-RU" sz="2800" dirty="0" smtClean="0"/>
            </a:br>
            <a:r>
              <a:rPr lang="ru-RU" sz="2800" dirty="0" smtClean="0"/>
              <a:t>Региональной целевой программы «Информатизация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Республики</a:t>
            </a:r>
            <a:r>
              <a:rPr lang="ru-RU" sz="2800" dirty="0" smtClean="0"/>
              <a:t> Карелия» </a:t>
            </a:r>
            <a:br>
              <a:rPr lang="ru-RU" sz="2800" dirty="0" smtClean="0"/>
            </a:br>
            <a:r>
              <a:rPr lang="ru-RU" sz="2800" dirty="0" smtClean="0"/>
              <a:t>на 2008-2012 годы за 2011 год</a:t>
            </a:r>
            <a:endParaRPr lang="ru-RU" sz="2800" b="0" dirty="0">
              <a:solidFill>
                <a:srgbClr val="FFC000"/>
              </a:solidFill>
            </a:endParaRPr>
          </a:p>
        </p:txBody>
      </p:sp>
      <p:sp>
        <p:nvSpPr>
          <p:cNvPr id="819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050" y="4714875"/>
            <a:ext cx="6337300" cy="1500188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Жданович Сергей Адамович,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Председателя Государственного комитета</a:t>
            </a:r>
          </a:p>
        </p:txBody>
      </p:sp>
      <p:pic>
        <p:nvPicPr>
          <p:cNvPr id="307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61911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Пользователь\Desktop\Снимок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7318" y="3071809"/>
            <a:ext cx="4463772" cy="785818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6" name="Загнутый угол 15"/>
          <p:cNvSpPr/>
          <p:nvPr/>
        </p:nvSpPr>
        <p:spPr>
          <a:xfrm>
            <a:off x="4000496" y="5786454"/>
            <a:ext cx="4500594" cy="642942"/>
          </a:xfrm>
          <a:prstGeom prst="foldedCorner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123" name="Picture 3" descr="C:\Users\Пользователь\Desktop\Снимок3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076607"/>
            <a:ext cx="2786082" cy="852458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2492896"/>
          </a:xfrm>
        </p:spPr>
        <p:txBody>
          <a:bodyPr>
            <a:noAutofit/>
          </a:bodyPr>
          <a:lstStyle/>
          <a:p>
            <a:pPr marL="90488"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/>
              <a:t>азвитие </a:t>
            </a:r>
            <a:r>
              <a:rPr lang="ru-RU" sz="2400" dirty="0"/>
              <a:t>систем информационно-справочной поддержки населения по вопросам получения государственных услуг, внедрение технологий электронного взаимодействия в процедуры предоставления государственных услуг населению и организациям Республики </a:t>
            </a:r>
            <a:r>
              <a:rPr lang="ru-RU" sz="2400" dirty="0" smtClean="0"/>
              <a:t>Карелия</a:t>
            </a:r>
            <a:endParaRPr lang="ru-RU" sz="2400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500063" y="4143375"/>
            <a:ext cx="2857500" cy="2905125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Font typeface="Wingdings 2"/>
              <a:buNone/>
              <a:defRPr/>
            </a:pPr>
            <a:r>
              <a:rPr lang="en-US" sz="3600" dirty="0" smtClean="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gosuslugi.ru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Font typeface="Wingdings 2"/>
              <a:buNone/>
              <a:defRPr/>
            </a:pPr>
            <a:endParaRPr lang="ru-RU" sz="14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Font typeface="Wingdings 2"/>
              <a:buNone/>
              <a:defRPr/>
            </a:pPr>
            <a:r>
              <a:rPr lang="ru-RU" dirty="0" smtClean="0"/>
              <a:t>Федеральный  портал государственных </a:t>
            </a: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Font typeface="Wingdings 2"/>
              <a:buNone/>
              <a:defRPr/>
            </a:pPr>
            <a:r>
              <a:rPr lang="ru-RU" dirty="0" smtClean="0"/>
              <a:t>и муниципальных услуг</a:t>
            </a:r>
            <a:r>
              <a:rPr lang="en-US" dirty="0" smtClean="0"/>
              <a:t> </a:t>
            </a:r>
            <a:endParaRPr lang="ru-RU" dirty="0" smtClean="0"/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/>
          </a:p>
        </p:txBody>
      </p:sp>
      <p:cxnSp>
        <p:nvCxnSpPr>
          <p:cNvPr id="19" name="Соединительная линия уступом 18"/>
          <p:cNvCxnSpPr>
            <a:stCxn id="5122" idx="3"/>
            <a:endCxn id="16" idx="3"/>
          </p:cNvCxnSpPr>
          <p:nvPr/>
        </p:nvCxnSpPr>
        <p:spPr>
          <a:xfrm>
            <a:off x="8501063" y="3463925"/>
            <a:ext cx="1587" cy="2644775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>
            <a:stCxn id="5122" idx="1"/>
            <a:endCxn id="16" idx="1"/>
          </p:cNvCxnSpPr>
          <p:nvPr/>
        </p:nvCxnSpPr>
        <p:spPr>
          <a:xfrm rot="10800000" flipV="1">
            <a:off x="4000500" y="3463925"/>
            <a:ext cx="36513" cy="2644775"/>
          </a:xfrm>
          <a:prstGeom prst="bentConnector3">
            <a:avLst>
              <a:gd name="adj1" fmla="val 7208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одержимое 2"/>
          <p:cNvSpPr txBox="1">
            <a:spLocks/>
          </p:cNvSpPr>
          <p:nvPr/>
        </p:nvSpPr>
        <p:spPr>
          <a:xfrm>
            <a:off x="4000496" y="4071942"/>
            <a:ext cx="4429156" cy="2643206"/>
          </a:xfrm>
          <a:prstGeom prst="rect">
            <a:avLst/>
          </a:prstGeom>
        </p:spPr>
        <p:txBody>
          <a:bodyPr lIns="45720" rIns="45720"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en-US" sz="4000" dirty="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service.karelia.ru</a:t>
            </a:r>
            <a:endParaRPr lang="ru-RU" sz="900" dirty="0"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endParaRPr lang="en-US" sz="800" dirty="0">
              <a:latin typeface="+mn-lt"/>
              <a:cs typeface="+mn-cs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ru-RU" sz="2000" dirty="0">
                <a:latin typeface="+mn-lt"/>
                <a:cs typeface="+mn-cs"/>
              </a:rPr>
              <a:t>Портал государственных услуг Республики Карелия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en-US" sz="2400" dirty="0">
                <a:latin typeface="+mn-lt"/>
                <a:cs typeface="+mn-cs"/>
              </a:rPr>
              <a:t>    </a:t>
            </a:r>
            <a:r>
              <a:rPr lang="ru-RU" sz="2400" dirty="0">
                <a:solidFill>
                  <a:schemeClr val="bg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Информация о </a:t>
            </a:r>
            <a:r>
              <a:rPr lang="ru-RU" sz="4400" dirty="0">
                <a:solidFill>
                  <a:schemeClr val="bg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324</a:t>
            </a:r>
            <a:r>
              <a:rPr lang="ru-RU" sz="2400" dirty="0">
                <a:solidFill>
                  <a:schemeClr val="bg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 услуге</a:t>
            </a:r>
            <a:endParaRPr lang="en-US" sz="2400" dirty="0">
              <a:solidFill>
                <a:schemeClr val="bg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defRPr/>
            </a:pPr>
            <a:endParaRPr lang="ru-RU" sz="1700" dirty="0">
              <a:solidFill>
                <a:prstClr val="white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Портал государственных и муниципальных услуг Республики Карелия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895850"/>
          </a:xfrm>
        </p:spPr>
        <p:txBody>
          <a:bodyPr/>
          <a:lstStyle/>
          <a:p>
            <a:pPr marL="119062" indent="0" algn="just">
              <a:buFont typeface="Wingdings 2" pitchFamily="18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Описано организаций -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270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из них: </a:t>
            </a:r>
          </a:p>
          <a:p>
            <a:pPr marL="119062" indent="0" algn="just">
              <a:buFont typeface="Wingdings 2" pitchFamily="18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федеральных -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региональных -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муниципальных – 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9062" indent="0" algn="just">
              <a:buFont typeface="Wingdings 2" pitchFamily="18" charset="2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119062" indent="0" algn="just">
              <a:buFont typeface="Wingdings 2" pitchFamily="18" charset="2"/>
              <a:buNone/>
              <a:defRPr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обращений к информационной системе "Портал государственных и муниципальных услуг Республики Карелия" составило 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124669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9062" indent="0" algn="just">
              <a:buFont typeface="Wingdings 2" pitchFamily="18" charset="2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119062" indent="0" algn="just">
              <a:buFont typeface="Wingdings 2" pitchFamily="18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Проведено обучение специалистов органов государственной власти Республики Карелия по использованию информационной системы государственных услуг Республики Карелия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Реестр государственных информационных ресурсов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107950" y="1557338"/>
            <a:ext cx="8856663" cy="4984750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9460" name="Picture 4" descr="C:\Users\LAnanich\AppData\Local\Microsoft\Windows\Temporary Internet Files\Content.Outlook\O1VL5HIJ\Карточка с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7338"/>
            <a:ext cx="91440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подсистемы ЕГИС РК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Лесной фонд Республики Карелия»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algn="just">
              <a:buFont typeface="Wingdings 2" pitchFamily="18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отчетный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период созданы и установлены на рабочие места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Министерстве по природопользованию и экологии РК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в 17 центральных лесничествах Республики Карелия программные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модули:</a:t>
            </a:r>
          </a:p>
          <a:p>
            <a:pPr algn="just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Особо охраняемые природные территории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Макет лесничества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just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Таксационное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описание»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«Создание комплексной информационной системы статистических показателей социально-экономического положения муниципальных образований и республики в целом для органов государственной власти Республики Карелия и органов местного самоуправления»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 2011 года информационная система статистических показателей установлена локально в Министерстве экономического развития Республики Карелия </a:t>
            </a:r>
          </a:p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Пополнение информационного ресурса проводится ежемесячно</a:t>
            </a:r>
          </a:p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2011 году проведены работы по формированию статистической базы данных комплексной информационной системы </a:t>
            </a:r>
          </a:p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Проведены работы по наполнению Системы данными за октябрь, ноябрь и декабрь 2011 года (дополнительных три периода)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Оценка выполнения плановых показателей</a:t>
            </a:r>
            <a:endParaRPr lang="ru-RU" dirty="0"/>
          </a:p>
        </p:txBody>
      </p:sp>
      <p:graphicFrame>
        <p:nvGraphicFramePr>
          <p:cNvPr id="22531" name="Объект 3"/>
          <p:cNvGraphicFramePr>
            <a:graphicFrameLocks noGrp="1"/>
          </p:cNvGraphicFramePr>
          <p:nvPr>
            <p:ph idx="1"/>
          </p:nvPr>
        </p:nvGraphicFramePr>
        <p:xfrm>
          <a:off x="406400" y="1724025"/>
          <a:ext cx="8331200" cy="472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r:id="rId5" imgW="8327858" imgH="4724809" progId="Excel.Chart.8">
                  <p:embed/>
                </p:oleObj>
              </mc:Choice>
              <mc:Fallback>
                <p:oleObj r:id="rId5" imgW="8327858" imgH="4724809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724025"/>
                        <a:ext cx="8331200" cy="472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61911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3555" name="Текст 8"/>
          <p:cNvSpPr>
            <a:spLocks noGrp="1"/>
          </p:cNvSpPr>
          <p:nvPr>
            <p:ph type="subTitle" idx="1"/>
          </p:nvPr>
        </p:nvSpPr>
        <p:spPr>
          <a:xfrm>
            <a:off x="1835150" y="5229225"/>
            <a:ext cx="6740525" cy="1198563"/>
          </a:xfrm>
        </p:spPr>
        <p:txBody>
          <a:bodyPr/>
          <a:lstStyle/>
          <a:p>
            <a:pPr marL="109538" eaLnBrk="1" hangingPunct="1"/>
            <a:r>
              <a:rPr lang="ru-RU" smtClean="0"/>
              <a:t>Жданович Сергей Адамович, </a:t>
            </a:r>
          </a:p>
          <a:p>
            <a:pPr marL="109538" eaLnBrk="1" hangingPunct="1"/>
            <a:r>
              <a:rPr lang="ru-RU" smtClean="0"/>
              <a:t>заместитель Председателя Государственного комитета </a:t>
            </a:r>
          </a:p>
          <a:p>
            <a:pPr marL="109538" eaLnBrk="1" hangingPunct="1"/>
            <a:r>
              <a:rPr lang="en-US" smtClean="0"/>
              <a:t>E-mail</a:t>
            </a:r>
            <a:r>
              <a:rPr lang="ru-RU" smtClean="0"/>
              <a:t>: </a:t>
            </a:r>
            <a:r>
              <a:rPr lang="en-US" smtClean="0">
                <a:solidFill>
                  <a:schemeClr val="tx1"/>
                </a:solidFill>
                <a:hlinkClick r:id="rId4"/>
              </a:rPr>
              <a:t>sub@ikt.karelia.ru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3556" name="Текст 8"/>
          <p:cNvSpPr txBox="1">
            <a:spLocks/>
          </p:cNvSpPr>
          <p:nvPr/>
        </p:nvSpPr>
        <p:spPr bwMode="auto">
          <a:xfrm>
            <a:off x="1947863" y="2997200"/>
            <a:ext cx="708818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8872" tIns="0" rIns="4572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4800">
                <a:solidFill>
                  <a:srgbClr val="FFC000"/>
                </a:solidFill>
                <a:latin typeface="Corbel" pitchFamily="34" charset="0"/>
              </a:rPr>
              <a:t>Спасибо за внимание!</a:t>
            </a:r>
          </a:p>
          <a:p>
            <a:pPr eaLnBrk="1" hangingPunct="1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ru-RU" sz="4800">
              <a:solidFill>
                <a:srgbClr val="FFC000"/>
              </a:solidFill>
              <a:latin typeface="Corbel" pitchFamily="34" charset="0"/>
            </a:endParaRPr>
          </a:p>
        </p:txBody>
      </p:sp>
      <p:sp>
        <p:nvSpPr>
          <p:cNvPr id="23557" name="Подзаголовок 2"/>
          <p:cNvSpPr txBox="1">
            <a:spLocks/>
          </p:cNvSpPr>
          <p:nvPr/>
        </p:nvSpPr>
        <p:spPr bwMode="auto">
          <a:xfrm>
            <a:off x="2124075" y="755650"/>
            <a:ext cx="594836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1828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latin typeface="Corbel" pitchFamily="34" charset="0"/>
              </a:rPr>
              <a:t>Государственный комитет Республики Карелия </a:t>
            </a:r>
          </a:p>
          <a:p>
            <a:pPr eaLnBrk="1" hangingPunct="1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latin typeface="Corbel" pitchFamily="34" charset="0"/>
              </a:rPr>
              <a:t>по развитию информационно-коммуникационных технологий</a:t>
            </a:r>
            <a:endParaRPr lang="ru-RU" i="1">
              <a:latin typeface="Corbe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643966" cy="1285884"/>
          </a:xfrm>
        </p:spPr>
        <p:txBody>
          <a:bodyPr>
            <a:noAutofit/>
          </a:bodyPr>
          <a:lstStyle/>
          <a:p>
            <a:pPr marL="269875" algn="ctr" eaLnBrk="1" fontAlgn="auto" hangingPunct="1"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Региональная целевая программа утверждена Постановлением Законодательного собрания РК от 17.04.2008 №860-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ЗС</a:t>
            </a:r>
            <a:endParaRPr lang="ru-RU" sz="28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2500313" y="3214688"/>
            <a:ext cx="6357937" cy="3286125"/>
          </a:xfrm>
          <a:extLst/>
        </p:spPr>
        <p:txBody>
          <a:bodyPr rtlCol="0">
            <a:normAutofit/>
          </a:bodyPr>
          <a:lstStyle/>
          <a:p>
            <a:pPr marL="17938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7" name="Объект 3"/>
          <p:cNvGraphicFramePr>
            <a:graphicFrameLocks noGrp="1"/>
          </p:cNvGraphicFramePr>
          <p:nvPr>
            <p:ph idx="1"/>
          </p:nvPr>
        </p:nvGraphicFramePr>
        <p:xfrm>
          <a:off x="611560" y="2852936"/>
          <a:ext cx="8229600" cy="3687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67544" y="-27384"/>
            <a:ext cx="8215370" cy="1143008"/>
          </a:xfrm>
          <a:prstGeom prst="rect">
            <a:avLst/>
          </a:prstGeom>
        </p:spPr>
        <p:txBody>
          <a:bodyPr tIns="0" bIns="0" anchor="b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700" b="1" kern="1200" cap="none" baseline="0">
                <a:solidFill>
                  <a:srgbClr val="FFAC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9pPr>
            <a:extLst/>
          </a:lstStyle>
          <a:p>
            <a:pPr marL="90488" algn="ctr" fontAlgn="auto"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Задачи, на реализацию которых направлено выполнение проектов Программы</a:t>
            </a:r>
            <a:endParaRPr lang="ru-RU" sz="28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Прямоугольник 1"/>
          <p:cNvSpPr>
            <a:spLocks noChangeArrowheads="1"/>
          </p:cNvSpPr>
          <p:nvPr/>
        </p:nvSpPr>
        <p:spPr bwMode="auto">
          <a:xfrm>
            <a:off x="117475" y="1557338"/>
            <a:ext cx="878522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обеспечение эффективного межведомственного информационного взаимодействия органов исполнительной власти Республики Карелия</a:t>
            </a:r>
          </a:p>
          <a:p>
            <a:pPr marL="285750" indent="-285750">
              <a:buFont typeface="Arial" charset="0"/>
              <a:buChar char="•"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создание единой географической информационной системы Республики Карелия (ЕГИС РК)</a:t>
            </a:r>
          </a:p>
          <a:p>
            <a:pPr marL="285750" indent="-285750">
              <a:buFont typeface="Arial" charset="0"/>
              <a:buChar char="•"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развитие информационных систем планирования и мониторинга социально-экономических процессов и информатизации на территории Республики Карелия</a:t>
            </a:r>
          </a:p>
          <a:p>
            <a:pPr marL="285750" indent="-285750">
              <a:buFont typeface="Arial" charset="0"/>
              <a:buChar char="•"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обеспечение актуальности и своевременности информации о деятельности органов государственной власти Республики Карелия в сети Интернет, обеспечение информационной и функциональной насыщенности официального портала органов государственной власти Республики Карелия</a:t>
            </a:r>
          </a:p>
          <a:p>
            <a:pPr marL="285750" indent="-285750">
              <a:buFontTx/>
              <a:buChar char="-"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развитие систем информационно-справочной поддержки населения по вопросам   получения государственных услуг, внедрение технологий электронного взаимодействия в процедуры предоставления государственных услуг населению и организациям Республики Карелия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9552"/>
            <a:ext cx="8643966" cy="1450990"/>
          </a:xfrm>
        </p:spPr>
        <p:txBody>
          <a:bodyPr>
            <a:noAutofit/>
          </a:bodyPr>
          <a:lstStyle/>
          <a:p>
            <a:pPr marL="269875"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Финансирование</a:t>
            </a:r>
            <a:r>
              <a:rPr lang="ru-RU" sz="3200" dirty="0" smtClean="0"/>
              <a:t> Программы </a:t>
            </a:r>
            <a:br>
              <a:rPr lang="ru-RU" sz="3200" dirty="0" smtClean="0"/>
            </a:br>
            <a:r>
              <a:rPr lang="ru-RU" sz="3200" dirty="0" smtClean="0"/>
              <a:t>в 2011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sz="20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Прямоугольник 6"/>
          <p:cNvSpPr>
            <a:spLocks noChangeArrowheads="1"/>
          </p:cNvSpPr>
          <p:nvPr/>
        </p:nvSpPr>
        <p:spPr bwMode="auto">
          <a:xfrm>
            <a:off x="276225" y="3141663"/>
            <a:ext cx="864076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09538"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Программой на реализацию проектов в 2011 году предусмотрено финансирование в размере </a:t>
            </a:r>
            <a:r>
              <a:rPr lang="ru-RU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27512,2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тыс. руб. </a:t>
            </a:r>
          </a:p>
          <a:p>
            <a:pPr marL="109538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109538"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В целом обеспечено финансирование Программы на сумму </a:t>
            </a:r>
            <a:r>
              <a:rPr lang="ru-RU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6,975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тыс. руб., что составляет </a:t>
            </a:r>
            <a:r>
              <a:rPr lang="ru-RU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25,3%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от плановых значений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854" y="332656"/>
            <a:ext cx="8643966" cy="1285884"/>
          </a:xfrm>
        </p:spPr>
        <p:txBody>
          <a:bodyPr>
            <a:noAutofit/>
          </a:bodyPr>
          <a:lstStyle/>
          <a:p>
            <a:pPr marL="269875"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ФИНАНСИРОВАНИЕ ПРОГРАММЫ </a:t>
            </a:r>
            <a:br>
              <a:rPr lang="ru-RU" sz="2800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ПО ГОДАМ В %</a:t>
            </a:r>
            <a:endParaRPr lang="ru-RU" sz="28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1" name="Объект 3"/>
          <p:cNvGraphicFramePr>
            <a:graphicFrameLocks/>
          </p:cNvGraphicFramePr>
          <p:nvPr/>
        </p:nvGraphicFramePr>
        <p:xfrm>
          <a:off x="200025" y="2370138"/>
          <a:ext cx="8599488" cy="451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r:id="rId5" imgW="8596105" imgH="4511431" progId="Excel.Chart.8">
                  <p:embed/>
                </p:oleObj>
              </mc:Choice>
              <mc:Fallback>
                <p:oleObj r:id="rId5" imgW="8596105" imgH="4511431" progId="Excel.Char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2370138"/>
                        <a:ext cx="8599488" cy="451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00034" y="714356"/>
            <a:ext cx="8215370" cy="1143008"/>
          </a:xfrm>
          <a:prstGeom prst="rect">
            <a:avLst/>
          </a:prstGeom>
        </p:spPr>
        <p:txBody>
          <a:bodyPr tIns="0" bIns="0" anchor="b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700" b="1" kern="1200" cap="none" baseline="0">
                <a:solidFill>
                  <a:srgbClr val="FFAC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AC00"/>
                </a:solidFill>
                <a:latin typeface="Corbel" pitchFamily="34" charset="0"/>
              </a:defRPr>
            </a:lvl9pPr>
            <a:extLst/>
          </a:lstStyle>
          <a:p>
            <a:pPr marL="90488" algn="ctr" fontAlgn="auto"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Объемы финансирования Программы по годам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28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5" name="Объект 3"/>
          <p:cNvGraphicFramePr>
            <a:graphicFrameLocks/>
          </p:cNvGraphicFramePr>
          <p:nvPr/>
        </p:nvGraphicFramePr>
        <p:xfrm>
          <a:off x="463550" y="2586038"/>
          <a:ext cx="8331200" cy="420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r:id="rId5" imgW="8333954" imgH="4206605" progId="Excel.Chart.8">
                  <p:embed/>
                </p:oleObj>
              </mc:Choice>
              <mc:Fallback>
                <p:oleObj r:id="rId5" imgW="8333954" imgH="4206605" progId="Excel.Char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2586038"/>
                        <a:ext cx="8331200" cy="420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нутый угол 4"/>
          <p:cNvSpPr/>
          <p:nvPr/>
        </p:nvSpPr>
        <p:spPr>
          <a:xfrm>
            <a:off x="2357422" y="5143512"/>
            <a:ext cx="6286544" cy="1214446"/>
          </a:xfrm>
          <a:prstGeom prst="foldedCorner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type="body" idx="1"/>
          </p:nvPr>
        </p:nvSpPr>
        <p:spPr>
          <a:xfrm>
            <a:off x="500063" y="2928938"/>
            <a:ext cx="8429625" cy="3929062"/>
          </a:xfrm>
        </p:spPr>
        <p:txBody>
          <a:bodyPr/>
          <a:lstStyle/>
          <a:p>
            <a:pPr eaLnBrk="1" hangingPunct="1"/>
            <a:endParaRPr lang="ru-RU" sz="800" smtClean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86594"/>
            <a:ext cx="7772400" cy="1357322"/>
          </a:xfrm>
        </p:spPr>
        <p:txBody>
          <a:bodyPr>
            <a:noAutofit/>
          </a:bodyPr>
          <a:lstStyle/>
          <a:p>
            <a:pPr marL="269875"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и сопровождение </a:t>
            </a:r>
            <a:br>
              <a:rPr lang="ru-RU" sz="2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Официального портала ОГВ </a:t>
            </a:r>
            <a:r>
              <a:rPr lang="ru-RU" sz="2800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РК</a:t>
            </a:r>
            <a:endParaRPr lang="ru-RU" sz="28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5038"/>
            <a:ext cx="9144000" cy="50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1500198"/>
          </a:xfrm>
        </p:spPr>
        <p:txBody>
          <a:bodyPr>
            <a:noAutofit/>
          </a:bodyPr>
          <a:lstStyle/>
          <a:p>
            <a:pPr marL="90488" algn="ctr" eaLnBrk="1" fontAlgn="auto" hangingPunct="1"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Статистика обращений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Единую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виртуальную приемную ОИВ РК</a:t>
            </a:r>
            <a:endParaRPr lang="ru-RU" sz="2800" dirty="0">
              <a:solidFill>
                <a:schemeClr val="accent1"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type="body" idx="1"/>
          </p:nvPr>
        </p:nvSpPr>
        <p:spPr>
          <a:xfrm>
            <a:off x="571500" y="2857500"/>
            <a:ext cx="8215313" cy="3500438"/>
          </a:xfrm>
        </p:spPr>
        <p:txBody>
          <a:bodyPr/>
          <a:lstStyle/>
          <a:p>
            <a:pPr marL="457200" indent="-457200" eaLnBrk="1" hangingPunct="1"/>
            <a:endParaRPr lang="ru-RU" sz="180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2708275"/>
          <a:ext cx="9144000" cy="410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368425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ВСЕГО</a:t>
                      </a:r>
                      <a:endParaRPr lang="ru-RU" sz="40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2272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/>
                </a:tc>
              </a:tr>
              <a:tr h="1368425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Через Единую систему электронного документооборота и делопроизводства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1138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/>
                </a:tc>
              </a:tr>
              <a:tr h="1368425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Не через Единую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систему электронного документооборота и делопроизводства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1134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Информационные материалы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107950" y="1557338"/>
          <a:ext cx="8712201" cy="5184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067"/>
                <a:gridCol w="2904067"/>
                <a:gridCol w="2904067"/>
              </a:tblGrid>
              <a:tr h="1728258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</a:tr>
              <a:tr h="172825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4000" b="1" kern="12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</a:t>
                      </a:r>
                      <a:endParaRPr kumimoji="0" lang="ru-RU" sz="4000" b="1" kern="1200" dirty="0">
                        <a:solidFill>
                          <a:schemeClr val="bg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38 000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289 409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</a:tr>
              <a:tr h="172825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2800" b="1" kern="12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английском и финском языках</a:t>
                      </a:r>
                      <a:endParaRPr kumimoji="0" lang="ru-RU" sz="2800" b="1" kern="1200" dirty="0">
                        <a:solidFill>
                          <a:schemeClr val="bg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3 800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10 298</a:t>
                      </a:r>
                    </a:p>
                  </a:txBody>
                  <a:tcPr marL="91432" marR="91432" marT="45722" marB="4572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2432</TotalTime>
  <Words>1258</Words>
  <Application>Microsoft Office PowerPoint</Application>
  <PresentationFormat>Экран (4:3)</PresentationFormat>
  <Paragraphs>154</Paragraphs>
  <Slides>16</Slides>
  <Notes>16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Corbel</vt:lpstr>
      <vt:lpstr>Wingdings 2</vt:lpstr>
      <vt:lpstr>Wingdings</vt:lpstr>
      <vt:lpstr>Wingdings 3</vt:lpstr>
      <vt:lpstr>Calibri</vt:lpstr>
      <vt:lpstr>Times New Roman</vt:lpstr>
      <vt:lpstr>Модульная</vt:lpstr>
      <vt:lpstr>Диаграмма Microsoft Excel</vt:lpstr>
      <vt:lpstr>Результаты реализации  Региональной целевой программы «Информатизация Республики Карелия»  на 2008-2012 годы за 2011 год</vt:lpstr>
      <vt:lpstr>Региональная целевая программа утверждена Постановлением Законодательного собрания РК от 17.04.2008 №860-IV ЗС</vt:lpstr>
      <vt:lpstr>Презентация PowerPoint</vt:lpstr>
      <vt:lpstr>Финансирование Программы  в 2011 году</vt:lpstr>
      <vt:lpstr>ФИНАНСИРОВАНИЕ ПРОГРАММЫ  ПО ГОДАМ В %</vt:lpstr>
      <vt:lpstr>Презентация PowerPoint</vt:lpstr>
      <vt:lpstr>Развитие и сопровождение  Официального портала ОГВ РК</vt:lpstr>
      <vt:lpstr>Статистика обращений  в Единую виртуальную приемную ОИВ РК</vt:lpstr>
      <vt:lpstr>Информационные материалы</vt:lpstr>
      <vt:lpstr>Развитие систем информационно-справочной поддержки населения по вопросам получения государственных услуг, внедрение технологий электронного взаимодействия в процедуры предоставления государственных услуг населению и организациям Республики Карелия</vt:lpstr>
      <vt:lpstr>Портал государственных и муниципальных услуг Республики Карелия</vt:lpstr>
      <vt:lpstr>Реестр государственных информационных ресурсов</vt:lpstr>
      <vt:lpstr>Создание подсистемы ЕГИС РК  «Лесной фонд Республики Карелия»</vt:lpstr>
      <vt:lpstr>«Создание комплексной информационной системы статистических показателей социально-экономического положения муниципальных образований и республики в целом для органов государственной власти Республики Карелия и органов местного самоуправления»</vt:lpstr>
      <vt:lpstr>Оценка выполнения плановых показателей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AZubarev</cp:lastModifiedBy>
  <cp:revision>158</cp:revision>
  <cp:lastPrinted>2012-02-16T07:27:54Z</cp:lastPrinted>
  <dcterms:created xsi:type="dcterms:W3CDTF">2011-10-31T13:09:58Z</dcterms:created>
  <dcterms:modified xsi:type="dcterms:W3CDTF">2012-09-14T06:31:17Z</dcterms:modified>
</cp:coreProperties>
</file>