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60" r:id="rId2"/>
    <p:sldId id="257" r:id="rId3"/>
    <p:sldId id="258" r:id="rId4"/>
    <p:sldId id="261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1336E-693D-4AF6-B57B-A78E0BC84A86}" type="datetimeFigureOut">
              <a:rPr lang="ru-RU" smtClean="0"/>
              <a:t>26.02.2013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C960E-FF73-415C-AFEB-930089D4D0BD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1336E-693D-4AF6-B57B-A78E0BC84A86}" type="datetimeFigureOut">
              <a:rPr lang="ru-RU" smtClean="0"/>
              <a:t>26.02.2013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C960E-FF73-415C-AFEB-930089D4D0B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1336E-693D-4AF6-B57B-A78E0BC84A86}" type="datetimeFigureOut">
              <a:rPr lang="ru-RU" smtClean="0"/>
              <a:t>26.02.2013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C960E-FF73-415C-AFEB-930089D4D0B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1336E-693D-4AF6-B57B-A78E0BC84A86}" type="datetimeFigureOut">
              <a:rPr lang="ru-RU" smtClean="0"/>
              <a:t>26.02.2013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C960E-FF73-415C-AFEB-930089D4D0B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1336E-693D-4AF6-B57B-A78E0BC84A86}" type="datetimeFigureOut">
              <a:rPr lang="ru-RU" smtClean="0"/>
              <a:t>26.02.2013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C960E-FF73-415C-AFEB-930089D4D0B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1336E-693D-4AF6-B57B-A78E0BC84A86}" type="datetimeFigureOut">
              <a:rPr lang="ru-RU" smtClean="0"/>
              <a:t>26.02.2013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C960E-FF73-415C-AFEB-930089D4D0B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1336E-693D-4AF6-B57B-A78E0BC84A86}" type="datetimeFigureOut">
              <a:rPr lang="ru-RU" smtClean="0"/>
              <a:t>26.02.2013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C960E-FF73-415C-AFEB-930089D4D0BD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1336E-693D-4AF6-B57B-A78E0BC84A86}" type="datetimeFigureOut">
              <a:rPr lang="ru-RU" smtClean="0"/>
              <a:t>26.02.2013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C960E-FF73-415C-AFEB-930089D4D0B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1336E-693D-4AF6-B57B-A78E0BC84A86}" type="datetimeFigureOut">
              <a:rPr lang="ru-RU" smtClean="0"/>
              <a:t>26.02.2013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C960E-FF73-415C-AFEB-930089D4D0B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1336E-693D-4AF6-B57B-A78E0BC84A86}" type="datetimeFigureOut">
              <a:rPr lang="ru-RU" smtClean="0"/>
              <a:t>26.02.2013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C960E-FF73-415C-AFEB-930089D4D0BD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1336E-693D-4AF6-B57B-A78E0BC84A86}" type="datetimeFigureOut">
              <a:rPr lang="ru-RU" smtClean="0"/>
              <a:t>26.02.2013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C960E-FF73-415C-AFEB-930089D4D0B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831336E-693D-4AF6-B57B-A78E0BC84A86}" type="datetimeFigureOut">
              <a:rPr lang="ru-RU" smtClean="0"/>
              <a:t>26.02.2013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DCEC960E-FF73-415C-AFEB-930089D4D0B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&#1055;&#1083;&#1072;&#1085;-&#1075;&#1088;&#1072;&#1092;&#1080;&#1082;%20&#1094;&#1077;&#1085;&#1090;&#1088;&#1072;&#1083;&#1100;&#1085;&#1099;&#1093;%20&#1086;&#1092;&#1080;&#1089;&#1086;&#1074;%20&#1052;&#1060;&#1062;.docx" TargetMode="External"/><Relationship Id="rId2" Type="http://schemas.openxmlformats.org/officeDocument/2006/relationships/hyperlink" Target="&#1055;&#1083;&#1072;&#1085;-&#1075;&#1088;&#1072;&#1092;&#1080;&#1082;%20&#1054;&#1052;&#1057;&#1059;.docx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&#1076;&#1086;&#1075;&#1086;&#1074;&#1086;&#1088;%20&#1084;&#1092;&#1094;%201.rtf" TargetMode="External"/><Relationship Id="rId2" Type="http://schemas.openxmlformats.org/officeDocument/2006/relationships/hyperlink" Target="&#1087;&#1086;&#1088;&#1103;&#1076;&#1086;&#1082;%20&#1074;&#1079;&#1072;&#1080;&#1084;&#1086;&#1076;&#1077;&#1081;&#1089;&#1090;&#1074;&#1080;&#1103;%20&#1052;&#1060;&#1062;.rtf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264_finans._obespech.doc" TargetMode="External"/><Relationship Id="rId2" Type="http://schemas.openxmlformats.org/officeDocument/2006/relationships/hyperlink" Target="263_sxema_razmeshheniya_mfc_20_02.doc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mfc_rk@sampo.ru" TargetMode="External"/><Relationship Id="rId2" Type="http://schemas.openxmlformats.org/officeDocument/2006/relationships/hyperlink" Target="mailto:oep_sez@ikt.karelia.ru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211715"/>
          </a:xfrm>
        </p:spPr>
        <p:txBody>
          <a:bodyPr>
            <a:normAutofit/>
          </a:bodyPr>
          <a:lstStyle/>
          <a:p>
            <a:pPr algn="r">
              <a:spcBef>
                <a:spcPct val="2000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Государственный комитет Республики Карелия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 развитию информационно-коммуникационных технологий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1700808"/>
            <a:ext cx="7543800" cy="4464496"/>
          </a:xfrm>
        </p:spPr>
        <p:txBody>
          <a:bodyPr/>
          <a:lstStyle/>
          <a:p>
            <a:pPr marL="0" indent="0" algn="r">
              <a:buNone/>
            </a:pPr>
            <a:r>
              <a:rPr lang="ru-RU" sz="3600" b="1" i="1" dirty="0" smtClean="0"/>
              <a:t>Организация предоставления </a:t>
            </a:r>
            <a:r>
              <a:rPr lang="ru-RU" b="1" i="1" dirty="0" smtClean="0"/>
              <a:t>государственных и муниципальных услуг по принципу «одного окна» на территории Республики Карелия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 </a:t>
            </a:r>
          </a:p>
          <a:p>
            <a:pPr marL="0" indent="0" algn="r">
              <a:buNone/>
            </a:pPr>
            <a:endParaRPr lang="ru-RU" b="1" dirty="0"/>
          </a:p>
          <a:p>
            <a:pPr marL="0" indent="0" algn="r">
              <a:buNone/>
            </a:pPr>
            <a:r>
              <a:rPr lang="ru-RU" dirty="0" smtClean="0"/>
              <a:t>Председатель </a:t>
            </a:r>
          </a:p>
          <a:p>
            <a:pPr marL="0" indent="0" algn="r">
              <a:buNone/>
            </a:pPr>
            <a:r>
              <a:rPr lang="ru-RU" dirty="0" smtClean="0"/>
              <a:t>Дмитрий </a:t>
            </a:r>
            <a:r>
              <a:rPr lang="ru-RU" dirty="0"/>
              <a:t>Р</a:t>
            </a:r>
            <a:r>
              <a:rPr lang="ru-RU" dirty="0" smtClean="0"/>
              <a:t>юрикович Бураков </a:t>
            </a:r>
          </a:p>
          <a:p>
            <a:endParaRPr lang="ru-RU" dirty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234039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211715"/>
          </a:xfrm>
        </p:spPr>
        <p:txBody>
          <a:bodyPr>
            <a:normAutofit/>
          </a:bodyPr>
          <a:lstStyle/>
          <a:p>
            <a:pPr algn="r"/>
            <a:r>
              <a:rPr lang="ru-RU" sz="4400" dirty="0" smtClean="0"/>
              <a:t>Нормативно-правовая</a:t>
            </a:r>
            <a:r>
              <a:rPr lang="ru-RU" dirty="0" smtClean="0"/>
              <a:t> </a:t>
            </a:r>
            <a:r>
              <a:rPr lang="ru-RU" sz="4400" dirty="0" smtClean="0"/>
              <a:t>база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1844824"/>
            <a:ext cx="7543800" cy="4320480"/>
          </a:xfrm>
        </p:spPr>
        <p:txBody>
          <a:bodyPr>
            <a:normAutofit/>
          </a:bodyPr>
          <a:lstStyle/>
          <a:p>
            <a:r>
              <a:rPr lang="ru-RU" dirty="0" smtClean="0">
                <a:hlinkClick r:id="rId2" action="ppaction://hlinkfile"/>
              </a:rPr>
              <a:t>План-график </a:t>
            </a:r>
            <a:r>
              <a:rPr lang="ru-RU" dirty="0">
                <a:hlinkClick r:id="rId2" action="ppaction://hlinkfile"/>
              </a:rPr>
              <a:t>создания МФЦ по каждому муниципальному району и городскому округу, в соответствии со схемой размещения МФЦ в Республике </a:t>
            </a:r>
            <a:r>
              <a:rPr lang="ru-RU" dirty="0" smtClean="0">
                <a:hlinkClick r:id="rId2" action="ppaction://hlinkfile"/>
              </a:rPr>
              <a:t>Карелия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 smtClean="0">
                <a:hlinkClick r:id="rId3" action="ppaction://hlinkfile"/>
              </a:rPr>
              <a:t>План-график </a:t>
            </a:r>
            <a:r>
              <a:rPr lang="ru-RU" dirty="0">
                <a:hlinkClick r:id="rId3" action="ppaction://hlinkfile"/>
              </a:rPr>
              <a:t>создания центральных офисов Республиканского МФЦ в г</a:t>
            </a:r>
            <a:r>
              <a:rPr lang="ru-RU" dirty="0" smtClean="0">
                <a:hlinkClick r:id="rId3" action="ppaction://hlinkfile"/>
              </a:rPr>
              <a:t>. Петрозаводске</a:t>
            </a:r>
            <a:r>
              <a:rPr lang="ru-RU" dirty="0">
                <a:hlinkClick r:id="rId3" action="ppaction://hlinkfile"/>
              </a:rPr>
              <a:t>, в соответствии со схемой размещения МФЦ в Республике </a:t>
            </a:r>
            <a:r>
              <a:rPr lang="ru-RU" dirty="0" smtClean="0">
                <a:hlinkClick r:id="rId3" action="ppaction://hlinkfile"/>
              </a:rPr>
              <a:t>Карелия</a:t>
            </a:r>
            <a:endParaRPr lang="ru-RU" dirty="0"/>
          </a:p>
          <a:p>
            <a:endParaRPr lang="ru-RU" dirty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184840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5805264"/>
            <a:ext cx="7914456" cy="366936"/>
          </a:xfrm>
        </p:spPr>
        <p:txBody>
          <a:bodyPr>
            <a:normAutofit fontScale="90000"/>
          </a:bodyPr>
          <a:lstStyle/>
          <a:p>
            <a:pPr algn="r"/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1556792"/>
            <a:ext cx="7543800" cy="4032448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hlinkClick r:id="rId2" action="ppaction://hlinkfile"/>
              </a:rPr>
              <a:t>Порядок </a:t>
            </a:r>
            <a:r>
              <a:rPr lang="ru-RU" dirty="0">
                <a:hlinkClick r:id="rId2" action="ppaction://hlinkfile"/>
              </a:rPr>
              <a:t>взаимодействия уполномоченного МФЦ с исполнительными органами государственной власти Республики Карелия, органами местного </a:t>
            </a:r>
            <a:r>
              <a:rPr lang="ru-RU" dirty="0" smtClean="0">
                <a:hlinkClick r:id="rId2" action="ppaction://hlinkfile"/>
              </a:rPr>
              <a:t>самоуправления при </a:t>
            </a:r>
            <a:r>
              <a:rPr lang="ru-RU" dirty="0">
                <a:hlinkClick r:id="rId2" action="ppaction://hlinkfile"/>
              </a:rPr>
              <a:t>организации предоставления государственных и муниципальных услуг по принципу «одного окна</a:t>
            </a:r>
            <a:r>
              <a:rPr lang="ru-RU" dirty="0" smtClean="0">
                <a:hlinkClick r:id="rId2" action="ppaction://hlinkfile"/>
              </a:rPr>
              <a:t>»</a:t>
            </a:r>
            <a:endParaRPr lang="ru-RU" dirty="0" smtClean="0"/>
          </a:p>
          <a:p>
            <a:endParaRPr lang="ru-RU" dirty="0"/>
          </a:p>
          <a:p>
            <a:r>
              <a:rPr lang="ru-RU" dirty="0" smtClean="0">
                <a:hlinkClick r:id="rId3" action="ppaction://hlinkfile"/>
              </a:rPr>
              <a:t>Примерную форму договора между уполномоченным МФЦ и иными МФЦ, а также с организациями, привлекаемыми к реализации функций МФЦ, о порядке и условиях взаимодействия при предоставлении государственных и муниципальных услуг по принципу «одного окна»</a:t>
            </a:r>
            <a:endParaRPr lang="ru-RU" dirty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573492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5805264"/>
            <a:ext cx="7914456" cy="366936"/>
          </a:xfrm>
        </p:spPr>
        <p:txBody>
          <a:bodyPr>
            <a:normAutofit fontScale="90000"/>
          </a:bodyPr>
          <a:lstStyle/>
          <a:p>
            <a:pPr algn="r"/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1556792"/>
            <a:ext cx="7543800" cy="4032448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hlinkClick r:id="rId2" action="ppaction://hlinkfile"/>
              </a:rPr>
              <a:t>Схема размещения многофункциональных центров предоставления государственных и муниципальных услуг и отделений (офисов) привлекаемых организаций</a:t>
            </a:r>
            <a:endParaRPr lang="ru-RU" sz="2000" b="1" dirty="0" smtClean="0"/>
          </a:p>
          <a:p>
            <a:pPr marL="0" indent="0">
              <a:buNone/>
            </a:pPr>
            <a:endParaRPr lang="ru-RU" b="1" dirty="0" smtClean="0"/>
          </a:p>
          <a:p>
            <a:r>
              <a:rPr lang="ru-RU" sz="2000" b="1" dirty="0">
                <a:hlinkClick r:id="rId3" action="ppaction://hlinkfile"/>
              </a:rPr>
              <a:t>Форма представления сведений о финансовом обеспечении реализации </a:t>
            </a:r>
            <a:r>
              <a:rPr lang="ru-RU" sz="2000" b="1" dirty="0" smtClean="0">
                <a:hlinkClick r:id="rId3" action="ppaction://hlinkfile"/>
              </a:rPr>
              <a:t>плана-графика</a:t>
            </a:r>
            <a:r>
              <a:rPr lang="ru-RU" sz="2000" dirty="0">
                <a:hlinkClick r:id="rId3" action="ppaction://hlinkfile"/>
              </a:rPr>
              <a:t> </a:t>
            </a:r>
            <a:r>
              <a:rPr lang="ru-RU" sz="2000" b="1" dirty="0" smtClean="0">
                <a:hlinkClick r:id="rId3" action="ppaction://hlinkfile"/>
              </a:rPr>
              <a:t>организации </a:t>
            </a:r>
            <a:r>
              <a:rPr lang="ru-RU" sz="2000" b="1" dirty="0">
                <a:hlinkClick r:id="rId3" action="ppaction://hlinkfile"/>
              </a:rPr>
              <a:t>предоставления государственных и муниципальных услуг </a:t>
            </a:r>
            <a:r>
              <a:rPr lang="ru-RU" sz="2000" b="1" dirty="0" smtClean="0">
                <a:hlinkClick r:id="rId3" action="ppaction://hlinkfile"/>
              </a:rPr>
              <a:t>по </a:t>
            </a:r>
            <a:r>
              <a:rPr lang="ru-RU" sz="2000" b="1" dirty="0">
                <a:hlinkClick r:id="rId3" action="ppaction://hlinkfile"/>
              </a:rPr>
              <a:t>принципу «одного окна» в субъекте Российской Федерации </a:t>
            </a:r>
            <a:endParaRPr lang="ru-RU" sz="2000" dirty="0"/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101502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5949280"/>
            <a:ext cx="6781800" cy="22292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1988840"/>
            <a:ext cx="7543800" cy="345638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вопросам реализации мероприятий Плана-графика организации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предоставления государственных и муниципальных услуг по принципу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«одного окна» 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Республике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Карелия обращаться:</a:t>
            </a:r>
          </a:p>
          <a:p>
            <a:pPr marL="0" indent="0">
              <a:buNone/>
            </a:pPr>
            <a:r>
              <a:rPr lang="ru-RU" b="1" i="1" dirty="0"/>
              <a:t>Дмитрий </a:t>
            </a:r>
            <a:r>
              <a:rPr lang="ru-RU" b="1" i="1" dirty="0" smtClean="0"/>
              <a:t>Станиславович </a:t>
            </a:r>
            <a:r>
              <a:rPr lang="ru-RU" b="1" i="1" dirty="0" err="1" smtClean="0"/>
              <a:t>Малинов</a:t>
            </a:r>
            <a:r>
              <a:rPr lang="ru-RU" b="1" i="1" dirty="0"/>
              <a:t>:</a:t>
            </a:r>
            <a:endParaRPr lang="ru-RU" b="1" i="1" dirty="0" smtClean="0"/>
          </a:p>
          <a:p>
            <a:pPr marL="0" indent="0">
              <a:buNone/>
            </a:pPr>
            <a:r>
              <a:rPr lang="ru-RU" dirty="0" smtClean="0"/>
              <a:t>тлф. 8(8142)594717, </a:t>
            </a:r>
            <a:r>
              <a:rPr lang="en-US" dirty="0" smtClean="0"/>
              <a:t>e-mail</a:t>
            </a:r>
            <a:r>
              <a:rPr lang="ru-RU" b="1" i="1" dirty="0" smtClean="0"/>
              <a:t>: </a:t>
            </a:r>
            <a:r>
              <a:rPr lang="en-US" u="sng" dirty="0" smtClean="0">
                <a:hlinkClick r:id="rId2"/>
              </a:rPr>
              <a:t>oep_sez@ikt.karelia.ru</a:t>
            </a:r>
            <a:endParaRPr lang="ru-RU" u="sng" dirty="0" smtClean="0"/>
          </a:p>
          <a:p>
            <a:pPr marL="0" indent="0">
              <a:buNone/>
            </a:pPr>
            <a:r>
              <a:rPr lang="ru-RU" b="1" i="1" dirty="0" smtClean="0"/>
              <a:t>Алексей Николаевич Чеканов</a:t>
            </a:r>
            <a:r>
              <a:rPr lang="ru-RU" dirty="0" smtClean="0"/>
              <a:t>:</a:t>
            </a:r>
          </a:p>
          <a:p>
            <a:pPr marL="0" indent="0">
              <a:buNone/>
            </a:pPr>
            <a:r>
              <a:rPr lang="ru-RU" dirty="0"/>
              <a:t>т</a:t>
            </a:r>
            <a:r>
              <a:rPr lang="ru-RU" dirty="0" smtClean="0"/>
              <a:t>лф. </a:t>
            </a:r>
            <a:r>
              <a:rPr lang="ru-RU" dirty="0"/>
              <a:t>8(8142) </a:t>
            </a:r>
            <a:r>
              <a:rPr lang="ru-RU" dirty="0" smtClean="0"/>
              <a:t>594430, </a:t>
            </a:r>
            <a:r>
              <a:rPr lang="en-US" dirty="0"/>
              <a:t>e-mail</a:t>
            </a:r>
            <a:r>
              <a:rPr lang="ru-RU" b="1" i="1" dirty="0"/>
              <a:t>: </a:t>
            </a:r>
            <a:r>
              <a:rPr lang="en-US" dirty="0" smtClean="0">
                <a:hlinkClick r:id="rId3"/>
              </a:rPr>
              <a:t>mfc_rk@sampo.ru</a:t>
            </a:r>
            <a:endParaRPr lang="ru-RU" dirty="0" smtClean="0"/>
          </a:p>
          <a:p>
            <a:pPr marL="0" indent="0">
              <a:buNone/>
            </a:pPr>
            <a:r>
              <a:rPr lang="en-US" dirty="0" smtClean="0"/>
              <a:t>gov.karelia.ru </a:t>
            </a:r>
            <a:r>
              <a:rPr lang="ru-RU" dirty="0"/>
              <a:t>раздел </a:t>
            </a:r>
            <a:r>
              <a:rPr lang="ru-RU" dirty="0" smtClean="0"/>
              <a:t>«Административная реформа» 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243592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68</TotalTime>
  <Words>220</Words>
  <Application>Microsoft Office PowerPoint</Application>
  <PresentationFormat>Экран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NewsPrint</vt:lpstr>
      <vt:lpstr>Государственный комитет Республики Карелия  по развитию информационно-коммуникационных технологий </vt:lpstr>
      <vt:lpstr>Нормативно-правовая база</vt:lpstr>
      <vt:lpstr>Презентация PowerPoint</vt:lpstr>
      <vt:lpstr>Презентация PowerPoint</vt:lpstr>
      <vt:lpstr>Презентация PowerPoint</vt:lpstr>
    </vt:vector>
  </TitlesOfParts>
  <Company>Госкомитет РК по развитию ИКТ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предоставления государственных и муниципальных услуг по принципу «одного окна» на территории Республики Карелия</dc:title>
  <dc:creator>AKononenko</dc:creator>
  <cp:lastModifiedBy>LAnanich</cp:lastModifiedBy>
  <cp:revision>17</cp:revision>
  <dcterms:created xsi:type="dcterms:W3CDTF">2013-02-25T13:01:11Z</dcterms:created>
  <dcterms:modified xsi:type="dcterms:W3CDTF">2013-02-26T07:59:36Z</dcterms:modified>
</cp:coreProperties>
</file>