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7" r:id="rId3"/>
    <p:sldId id="260" r:id="rId4"/>
    <p:sldId id="261" r:id="rId5"/>
    <p:sldId id="262" r:id="rId6"/>
    <p:sldId id="263" r:id="rId7"/>
    <p:sldId id="26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7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D49025-7AF2-4AC9-A886-F9488C3D8A9B}" type="doc">
      <dgm:prSet loTypeId="urn:microsoft.com/office/officeart/2011/layout/HexagonRadial" loCatId="officeonline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ru-RU"/>
        </a:p>
      </dgm:t>
    </dgm:pt>
    <dgm:pt modelId="{97DBF9A8-22AC-4384-8EA2-E91BF4C45772}">
      <dgm:prSet phldrT="[Текст]" custT="1"/>
      <dgm:spPr/>
      <dgm:t>
        <a:bodyPr/>
        <a:lstStyle/>
        <a:p>
          <a:r>
            <a:rPr lang="ru-RU" sz="1200" dirty="0" smtClean="0"/>
            <a:t>Организация межведомственного электронного взаимодействия</a:t>
          </a:r>
          <a:endParaRPr lang="ru-RU" sz="1200" dirty="0"/>
        </a:p>
      </dgm:t>
    </dgm:pt>
    <dgm:pt modelId="{C05B385F-948B-47EB-B9DB-C0CC10F1521D}" type="parTrans" cxnId="{92E79748-E876-4313-822E-058FFF2F79A2}">
      <dgm:prSet/>
      <dgm:spPr/>
      <dgm:t>
        <a:bodyPr/>
        <a:lstStyle/>
        <a:p>
          <a:endParaRPr lang="ru-RU"/>
        </a:p>
      </dgm:t>
    </dgm:pt>
    <dgm:pt modelId="{ACCA1CFF-2C09-43FC-A01F-4C08604BF382}" type="sibTrans" cxnId="{92E79748-E876-4313-822E-058FFF2F79A2}">
      <dgm:prSet/>
      <dgm:spPr/>
      <dgm:t>
        <a:bodyPr/>
        <a:lstStyle/>
        <a:p>
          <a:endParaRPr lang="ru-RU"/>
        </a:p>
      </dgm:t>
    </dgm:pt>
    <dgm:pt modelId="{CB14DA21-A2CB-4939-9762-021702EB7764}">
      <dgm:prSet phldrT="[Текст]" custT="1"/>
      <dgm:spPr/>
      <dgm:t>
        <a:bodyPr/>
        <a:lstStyle/>
        <a:p>
          <a:r>
            <a:rPr lang="ru-RU" sz="1200" dirty="0" smtClean="0"/>
            <a:t>Административные  регламенты</a:t>
          </a:r>
          <a:endParaRPr lang="ru-RU" sz="1200" dirty="0"/>
        </a:p>
      </dgm:t>
    </dgm:pt>
    <dgm:pt modelId="{9C6A915F-B286-401B-8688-47917D5CE21E}" type="parTrans" cxnId="{CEAE1CFE-901C-4BF7-92B9-69E16672FF94}">
      <dgm:prSet/>
      <dgm:spPr/>
      <dgm:t>
        <a:bodyPr/>
        <a:lstStyle/>
        <a:p>
          <a:endParaRPr lang="ru-RU"/>
        </a:p>
      </dgm:t>
    </dgm:pt>
    <dgm:pt modelId="{B549CCDD-0EB2-48FB-B828-E8D232FC4650}" type="sibTrans" cxnId="{CEAE1CFE-901C-4BF7-92B9-69E16672FF94}">
      <dgm:prSet/>
      <dgm:spPr/>
      <dgm:t>
        <a:bodyPr/>
        <a:lstStyle/>
        <a:p>
          <a:endParaRPr lang="ru-RU"/>
        </a:p>
      </dgm:t>
    </dgm:pt>
    <dgm:pt modelId="{37B5BE52-A4E7-4581-973E-426BE55FD5C2}">
      <dgm:prSet phldrT="[Текст]" custT="1"/>
      <dgm:spPr/>
      <dgm:t>
        <a:bodyPr/>
        <a:lstStyle/>
        <a:p>
          <a:r>
            <a:rPr lang="ru-RU" sz="1100" dirty="0" smtClean="0"/>
            <a:t>Формирование и ведение Реестра ГУ РК и Портала государственных муниципальных услуг РК</a:t>
          </a:r>
          <a:endParaRPr lang="ru-RU" sz="1100" dirty="0"/>
        </a:p>
      </dgm:t>
    </dgm:pt>
    <dgm:pt modelId="{FCE2A9AB-5CCA-481D-8716-242BBB8E50B1}" type="parTrans" cxnId="{B82C8F68-3A3F-466B-B8F6-45F69427371B}">
      <dgm:prSet/>
      <dgm:spPr/>
      <dgm:t>
        <a:bodyPr/>
        <a:lstStyle/>
        <a:p>
          <a:endParaRPr lang="ru-RU"/>
        </a:p>
      </dgm:t>
    </dgm:pt>
    <dgm:pt modelId="{BAF1A6DF-46EC-452F-98D8-66DF27C6A9F3}" type="sibTrans" cxnId="{B82C8F68-3A3F-466B-B8F6-45F69427371B}">
      <dgm:prSet/>
      <dgm:spPr/>
      <dgm:t>
        <a:bodyPr/>
        <a:lstStyle/>
        <a:p>
          <a:endParaRPr lang="ru-RU"/>
        </a:p>
      </dgm:t>
    </dgm:pt>
    <dgm:pt modelId="{4470E394-133A-4A7F-919C-CF4A00775DDD}">
      <dgm:prSet phldrT="[Текст]" custT="1"/>
      <dgm:spPr/>
      <dgm:t>
        <a:bodyPr/>
        <a:lstStyle/>
        <a:p>
          <a:r>
            <a:rPr lang="ru-RU" sz="1200" dirty="0" smtClean="0"/>
            <a:t>Взаимодействие с органами местного самоуправления</a:t>
          </a:r>
          <a:endParaRPr lang="ru-RU" sz="1200" dirty="0"/>
        </a:p>
      </dgm:t>
    </dgm:pt>
    <dgm:pt modelId="{6228FCEB-1B02-4DC4-B44D-59DA8F13C4F1}" type="parTrans" cxnId="{FF321745-CEF9-4C9D-9FE0-E5187DA926A3}">
      <dgm:prSet/>
      <dgm:spPr/>
      <dgm:t>
        <a:bodyPr/>
        <a:lstStyle/>
        <a:p>
          <a:endParaRPr lang="ru-RU"/>
        </a:p>
      </dgm:t>
    </dgm:pt>
    <dgm:pt modelId="{52DD7459-7F81-47E2-BBE6-0767FA793EB5}" type="sibTrans" cxnId="{FF321745-CEF9-4C9D-9FE0-E5187DA926A3}">
      <dgm:prSet/>
      <dgm:spPr/>
      <dgm:t>
        <a:bodyPr/>
        <a:lstStyle/>
        <a:p>
          <a:endParaRPr lang="ru-RU"/>
        </a:p>
      </dgm:t>
    </dgm:pt>
    <dgm:pt modelId="{7C02883F-ADED-4FA2-B938-A78F5060C51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dirty="0" smtClean="0"/>
            <a:t>Организация</a:t>
          </a:r>
          <a:r>
            <a:rPr lang="ru-RU" sz="1200" baseline="0" dirty="0" smtClean="0"/>
            <a:t> предоставления государственных услуг в МФЦ</a:t>
          </a:r>
          <a:endParaRPr lang="ru-RU" sz="1200" dirty="0"/>
        </a:p>
      </dgm:t>
    </dgm:pt>
    <dgm:pt modelId="{A5EBAA10-D71E-4F4B-AAE6-CB2989C833BE}" type="parTrans" cxnId="{7CD4A04D-5CD9-4740-8BB3-15A8C86510AF}">
      <dgm:prSet/>
      <dgm:spPr/>
      <dgm:t>
        <a:bodyPr/>
        <a:lstStyle/>
        <a:p>
          <a:endParaRPr lang="ru-RU"/>
        </a:p>
      </dgm:t>
    </dgm:pt>
    <dgm:pt modelId="{E61FBA17-DB92-4CE6-B2CB-C6683F2159ED}" type="sibTrans" cxnId="{7CD4A04D-5CD9-4740-8BB3-15A8C86510AF}">
      <dgm:prSet/>
      <dgm:spPr/>
      <dgm:t>
        <a:bodyPr/>
        <a:lstStyle/>
        <a:p>
          <a:endParaRPr lang="ru-RU"/>
        </a:p>
      </dgm:t>
    </dgm:pt>
    <dgm:pt modelId="{8FFFCE22-87AC-40F8-97BD-7F5BDB783014}">
      <dgm:prSet phldrT="[Текст]" custT="1"/>
      <dgm:spPr/>
      <dgm:t>
        <a:bodyPr/>
        <a:lstStyle/>
        <a:p>
          <a:r>
            <a:rPr lang="ru-RU" sz="1200" dirty="0" smtClean="0"/>
            <a:t>Организация деятельности по выпуску, выдаче и обслуживанию УЭК</a:t>
          </a:r>
          <a:endParaRPr lang="ru-RU" sz="1200" dirty="0"/>
        </a:p>
      </dgm:t>
    </dgm:pt>
    <dgm:pt modelId="{CA05FAD3-D8D5-45AC-A092-F2812D97B5CF}" type="parTrans" cxnId="{65F7A5B0-EC47-4155-A079-3771CC6960DE}">
      <dgm:prSet/>
      <dgm:spPr/>
      <dgm:t>
        <a:bodyPr/>
        <a:lstStyle/>
        <a:p>
          <a:endParaRPr lang="ru-RU"/>
        </a:p>
      </dgm:t>
    </dgm:pt>
    <dgm:pt modelId="{52FC3731-A013-4E87-BEA4-885C41C3582D}" type="sibTrans" cxnId="{65F7A5B0-EC47-4155-A079-3771CC6960DE}">
      <dgm:prSet/>
      <dgm:spPr/>
      <dgm:t>
        <a:bodyPr/>
        <a:lstStyle/>
        <a:p>
          <a:endParaRPr lang="ru-RU"/>
        </a:p>
      </dgm:t>
    </dgm:pt>
    <dgm:pt modelId="{569411D4-57DF-4FC2-978C-8341E895EA0B}">
      <dgm:prSet phldrT="[Текст]" phldr="1"/>
      <dgm:spPr/>
      <dgm:t>
        <a:bodyPr/>
        <a:lstStyle/>
        <a:p>
          <a:endParaRPr lang="ru-RU"/>
        </a:p>
      </dgm:t>
    </dgm:pt>
    <dgm:pt modelId="{58BA23E8-C446-4E3A-A76E-1F1B7F246881}" type="parTrans" cxnId="{8C4CDDC8-6954-472A-824A-3C5EF8DDE123}">
      <dgm:prSet/>
      <dgm:spPr/>
      <dgm:t>
        <a:bodyPr/>
        <a:lstStyle/>
        <a:p>
          <a:endParaRPr lang="ru-RU"/>
        </a:p>
      </dgm:t>
    </dgm:pt>
    <dgm:pt modelId="{F5218798-68C5-4019-8D68-BFC713016179}" type="sibTrans" cxnId="{8C4CDDC8-6954-472A-824A-3C5EF8DDE123}">
      <dgm:prSet/>
      <dgm:spPr/>
      <dgm:t>
        <a:bodyPr/>
        <a:lstStyle/>
        <a:p>
          <a:endParaRPr lang="ru-RU"/>
        </a:p>
      </dgm:t>
    </dgm:pt>
    <dgm:pt modelId="{25D9ABF2-4C02-4FAC-AE66-B5731F480191}">
      <dgm:prSet/>
      <dgm:spPr/>
      <dgm:t>
        <a:bodyPr/>
        <a:lstStyle/>
        <a:p>
          <a:endParaRPr lang="ru-RU"/>
        </a:p>
      </dgm:t>
    </dgm:pt>
    <dgm:pt modelId="{B87B01CA-E502-486B-90E1-C012D1F6F0C4}" type="parTrans" cxnId="{2622C894-56FB-457D-B6C3-21CDD4EF401B}">
      <dgm:prSet/>
      <dgm:spPr/>
      <dgm:t>
        <a:bodyPr/>
        <a:lstStyle/>
        <a:p>
          <a:endParaRPr lang="ru-RU"/>
        </a:p>
      </dgm:t>
    </dgm:pt>
    <dgm:pt modelId="{A74771E5-25D3-46E5-9BDA-358C6AAA1B00}" type="sibTrans" cxnId="{2622C894-56FB-457D-B6C3-21CDD4EF401B}">
      <dgm:prSet/>
      <dgm:spPr/>
      <dgm:t>
        <a:bodyPr/>
        <a:lstStyle/>
        <a:p>
          <a:endParaRPr lang="ru-RU"/>
        </a:p>
      </dgm:t>
    </dgm:pt>
    <dgm:pt modelId="{D636CE82-96F8-4810-AC4E-6809FFDC10D0}">
      <dgm:prSet custT="1"/>
      <dgm:spPr/>
      <dgm:t>
        <a:bodyPr/>
        <a:lstStyle/>
        <a:p>
          <a:r>
            <a:rPr lang="ru-RU" sz="1200" dirty="0" smtClean="0"/>
            <a:t>Перевод услуг в электронный вид </a:t>
          </a:r>
          <a:endParaRPr lang="ru-RU" sz="1200" dirty="0"/>
        </a:p>
      </dgm:t>
    </dgm:pt>
    <dgm:pt modelId="{F608A09D-745B-4EA9-9FEA-94CFFFBBD499}" type="parTrans" cxnId="{77E5E075-BABA-463F-B689-749C25995571}">
      <dgm:prSet/>
      <dgm:spPr/>
      <dgm:t>
        <a:bodyPr/>
        <a:lstStyle/>
        <a:p>
          <a:endParaRPr lang="ru-RU"/>
        </a:p>
      </dgm:t>
    </dgm:pt>
    <dgm:pt modelId="{B604BD10-1D23-4AEF-98A1-C380C4B47F66}" type="sibTrans" cxnId="{77E5E075-BABA-463F-B689-749C25995571}">
      <dgm:prSet/>
      <dgm:spPr/>
      <dgm:t>
        <a:bodyPr/>
        <a:lstStyle/>
        <a:p>
          <a:endParaRPr lang="ru-RU"/>
        </a:p>
      </dgm:t>
    </dgm:pt>
    <dgm:pt modelId="{07B9BE18-6307-404C-B8A7-546F1EB88DB4}" type="pres">
      <dgm:prSet presAssocID="{F2D49025-7AF2-4AC9-A886-F9488C3D8A9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C434EA5-C7B1-463D-8408-4B0536B6B567}" type="pres">
      <dgm:prSet presAssocID="{97DBF9A8-22AC-4384-8EA2-E91BF4C45772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89FEE7B8-9B87-4AB4-B65A-1A3F4BCE597C}" type="pres">
      <dgm:prSet presAssocID="{CB14DA21-A2CB-4939-9762-021702EB7764}" presName="Accent1" presStyleCnt="0"/>
      <dgm:spPr/>
    </dgm:pt>
    <dgm:pt modelId="{FBAF63F6-28CF-42B2-8A4C-7C70FA744AF7}" type="pres">
      <dgm:prSet presAssocID="{CB14DA21-A2CB-4939-9762-021702EB7764}" presName="Accent" presStyleLbl="bgShp" presStyleIdx="0" presStyleCnt="6"/>
      <dgm:spPr/>
    </dgm:pt>
    <dgm:pt modelId="{2560A9EA-3A5A-41D7-8717-B402E6724068}" type="pres">
      <dgm:prSet presAssocID="{CB14DA21-A2CB-4939-9762-021702EB7764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E2F28-39D3-4CE8-85F1-501499D53E8C}" type="pres">
      <dgm:prSet presAssocID="{37B5BE52-A4E7-4581-973E-426BE55FD5C2}" presName="Accent2" presStyleCnt="0"/>
      <dgm:spPr/>
    </dgm:pt>
    <dgm:pt modelId="{B784DBE6-1193-47D4-B1C0-CA967D79E4F8}" type="pres">
      <dgm:prSet presAssocID="{37B5BE52-A4E7-4581-973E-426BE55FD5C2}" presName="Accent" presStyleLbl="bgShp" presStyleIdx="1" presStyleCnt="6"/>
      <dgm:spPr/>
    </dgm:pt>
    <dgm:pt modelId="{2C8BDBB7-06F1-4D01-841A-9606BC8BD743}" type="pres">
      <dgm:prSet presAssocID="{37B5BE52-A4E7-4581-973E-426BE55FD5C2}" presName="Child2" presStyleLbl="node1" presStyleIdx="1" presStyleCnt="6" custScaleX="1079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75ECDD-B7BB-41EF-B0E2-64E62EF6B141}" type="pres">
      <dgm:prSet presAssocID="{D636CE82-96F8-4810-AC4E-6809FFDC10D0}" presName="Accent3" presStyleCnt="0"/>
      <dgm:spPr/>
    </dgm:pt>
    <dgm:pt modelId="{DA352B72-EAF4-4C2F-93A2-473DC11947DA}" type="pres">
      <dgm:prSet presAssocID="{D636CE82-96F8-4810-AC4E-6809FFDC10D0}" presName="Accent" presStyleLbl="bgShp" presStyleIdx="2" presStyleCnt="6"/>
      <dgm:spPr/>
    </dgm:pt>
    <dgm:pt modelId="{736B4026-3134-48CA-9ABF-47D27E2FDBD7}" type="pres">
      <dgm:prSet presAssocID="{D636CE82-96F8-4810-AC4E-6809FFDC10D0}" presName="Child3" presStyleLbl="node1" presStyleIdx="2" presStyleCnt="6" custScaleX="1042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81ED9-31F1-40A9-A71E-A11A82E7F159}" type="pres">
      <dgm:prSet presAssocID="{4470E394-133A-4A7F-919C-CF4A00775DDD}" presName="Accent4" presStyleCnt="0"/>
      <dgm:spPr/>
    </dgm:pt>
    <dgm:pt modelId="{C0B6B35C-8052-4021-9243-DD54713D486A}" type="pres">
      <dgm:prSet presAssocID="{4470E394-133A-4A7F-919C-CF4A00775DDD}" presName="Accent" presStyleLbl="bgShp" presStyleIdx="3" presStyleCnt="6"/>
      <dgm:spPr/>
    </dgm:pt>
    <dgm:pt modelId="{318D8F3E-5DA7-4A9A-8C8D-BF80E5B56C6F}" type="pres">
      <dgm:prSet presAssocID="{4470E394-133A-4A7F-919C-CF4A00775DDD}" presName="Child4" presStyleLbl="node1" presStyleIdx="3" presStyleCnt="6" custScaleX="1195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596A1E-C411-44D1-861F-F2F1D157A1C3}" type="pres">
      <dgm:prSet presAssocID="{7C02883F-ADED-4FA2-B938-A78F5060C513}" presName="Accent5" presStyleCnt="0"/>
      <dgm:spPr/>
    </dgm:pt>
    <dgm:pt modelId="{FCF988D4-CDAD-4CCA-B6B5-3F85683789F4}" type="pres">
      <dgm:prSet presAssocID="{7C02883F-ADED-4FA2-B938-A78F5060C513}" presName="Accent" presStyleLbl="bgShp" presStyleIdx="4" presStyleCnt="6"/>
      <dgm:spPr/>
    </dgm:pt>
    <dgm:pt modelId="{A8A6E2FB-F250-4FDA-A2DA-A17EFBDB9391}" type="pres">
      <dgm:prSet presAssocID="{7C02883F-ADED-4FA2-B938-A78F5060C513}" presName="Child5" presStyleLbl="node1" presStyleIdx="4" presStyleCnt="6" custScaleX="119064" custLinFactNeighborX="-119" custLinFactNeighborY="-16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3A17D0-82B3-4507-9B5C-6B3CEB010084}" type="pres">
      <dgm:prSet presAssocID="{8FFFCE22-87AC-40F8-97BD-7F5BDB783014}" presName="Accent6" presStyleCnt="0"/>
      <dgm:spPr/>
    </dgm:pt>
    <dgm:pt modelId="{A0CEF832-42EC-4716-9545-12F6FF12FF64}" type="pres">
      <dgm:prSet presAssocID="{8FFFCE22-87AC-40F8-97BD-7F5BDB783014}" presName="Accent" presStyleLbl="bgShp" presStyleIdx="5" presStyleCnt="6"/>
      <dgm:spPr/>
    </dgm:pt>
    <dgm:pt modelId="{7EFD7D32-419C-43EC-9261-FD48DB5D103E}" type="pres">
      <dgm:prSet presAssocID="{8FFFCE22-87AC-40F8-97BD-7F5BDB783014}" presName="Child6" presStyleLbl="node1" presStyleIdx="5" presStyleCnt="6" custScaleX="115253" custScaleY="1061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ED5086-0D99-4446-A848-73825937B393}" type="presOf" srcId="{7C02883F-ADED-4FA2-B938-A78F5060C513}" destId="{A8A6E2FB-F250-4FDA-A2DA-A17EFBDB9391}" srcOrd="0" destOrd="0" presId="urn:microsoft.com/office/officeart/2011/layout/HexagonRadial"/>
    <dgm:cxn modelId="{9E33BDCD-AF26-40FF-B9D7-A69D917850DB}" type="presOf" srcId="{F2D49025-7AF2-4AC9-A886-F9488C3D8A9B}" destId="{07B9BE18-6307-404C-B8A7-546F1EB88DB4}" srcOrd="0" destOrd="0" presId="urn:microsoft.com/office/officeart/2011/layout/HexagonRadial"/>
    <dgm:cxn modelId="{2622C894-56FB-457D-B6C3-21CDD4EF401B}" srcId="{F2D49025-7AF2-4AC9-A886-F9488C3D8A9B}" destId="{25D9ABF2-4C02-4FAC-AE66-B5731F480191}" srcOrd="1" destOrd="0" parTransId="{B87B01CA-E502-486B-90E1-C012D1F6F0C4}" sibTransId="{A74771E5-25D3-46E5-9BDA-358C6AAA1B00}"/>
    <dgm:cxn modelId="{7CD4A04D-5CD9-4740-8BB3-15A8C86510AF}" srcId="{97DBF9A8-22AC-4384-8EA2-E91BF4C45772}" destId="{7C02883F-ADED-4FA2-B938-A78F5060C513}" srcOrd="4" destOrd="0" parTransId="{A5EBAA10-D71E-4F4B-AAE6-CB2989C833BE}" sibTransId="{E61FBA17-DB92-4CE6-B2CB-C6683F2159ED}"/>
    <dgm:cxn modelId="{65F7A5B0-EC47-4155-A079-3771CC6960DE}" srcId="{97DBF9A8-22AC-4384-8EA2-E91BF4C45772}" destId="{8FFFCE22-87AC-40F8-97BD-7F5BDB783014}" srcOrd="5" destOrd="0" parTransId="{CA05FAD3-D8D5-45AC-A092-F2812D97B5CF}" sibTransId="{52FC3731-A013-4E87-BEA4-885C41C3582D}"/>
    <dgm:cxn modelId="{77E5E075-BABA-463F-B689-749C25995571}" srcId="{97DBF9A8-22AC-4384-8EA2-E91BF4C45772}" destId="{D636CE82-96F8-4810-AC4E-6809FFDC10D0}" srcOrd="2" destOrd="0" parTransId="{F608A09D-745B-4EA9-9FEA-94CFFFBBD499}" sibTransId="{B604BD10-1D23-4AEF-98A1-C380C4B47F66}"/>
    <dgm:cxn modelId="{B82C8F68-3A3F-466B-B8F6-45F69427371B}" srcId="{97DBF9A8-22AC-4384-8EA2-E91BF4C45772}" destId="{37B5BE52-A4E7-4581-973E-426BE55FD5C2}" srcOrd="1" destOrd="0" parTransId="{FCE2A9AB-5CCA-481D-8716-242BBB8E50B1}" sibTransId="{BAF1A6DF-46EC-452F-98D8-66DF27C6A9F3}"/>
    <dgm:cxn modelId="{756947BB-F63A-44B4-BCB2-786DCF6702BC}" type="presOf" srcId="{CB14DA21-A2CB-4939-9762-021702EB7764}" destId="{2560A9EA-3A5A-41D7-8717-B402E6724068}" srcOrd="0" destOrd="0" presId="urn:microsoft.com/office/officeart/2011/layout/HexagonRadial"/>
    <dgm:cxn modelId="{F46EB716-7EB8-4DF2-9AE5-DDE6ADEFBA08}" type="presOf" srcId="{97DBF9A8-22AC-4384-8EA2-E91BF4C45772}" destId="{BC434EA5-C7B1-463D-8408-4B0536B6B567}" srcOrd="0" destOrd="0" presId="urn:microsoft.com/office/officeart/2011/layout/HexagonRadial"/>
    <dgm:cxn modelId="{6A25777D-3E19-42B5-B16D-EEC3FFD1A3A0}" type="presOf" srcId="{37B5BE52-A4E7-4581-973E-426BE55FD5C2}" destId="{2C8BDBB7-06F1-4D01-841A-9606BC8BD743}" srcOrd="0" destOrd="0" presId="urn:microsoft.com/office/officeart/2011/layout/HexagonRadial"/>
    <dgm:cxn modelId="{5DBC603C-6634-4C78-BF9E-E00EAF609FE9}" type="presOf" srcId="{8FFFCE22-87AC-40F8-97BD-7F5BDB783014}" destId="{7EFD7D32-419C-43EC-9261-FD48DB5D103E}" srcOrd="0" destOrd="0" presId="urn:microsoft.com/office/officeart/2011/layout/HexagonRadial"/>
    <dgm:cxn modelId="{FF321745-CEF9-4C9D-9FE0-E5187DA926A3}" srcId="{97DBF9A8-22AC-4384-8EA2-E91BF4C45772}" destId="{4470E394-133A-4A7F-919C-CF4A00775DDD}" srcOrd="3" destOrd="0" parTransId="{6228FCEB-1B02-4DC4-B44D-59DA8F13C4F1}" sibTransId="{52DD7459-7F81-47E2-BBE6-0767FA793EB5}"/>
    <dgm:cxn modelId="{4AB39647-4FFE-4718-AC61-07BE4B9D6434}" type="presOf" srcId="{D636CE82-96F8-4810-AC4E-6809FFDC10D0}" destId="{736B4026-3134-48CA-9ABF-47D27E2FDBD7}" srcOrd="0" destOrd="0" presId="urn:microsoft.com/office/officeart/2011/layout/HexagonRadial"/>
    <dgm:cxn modelId="{8C4CDDC8-6954-472A-824A-3C5EF8DDE123}" srcId="{97DBF9A8-22AC-4384-8EA2-E91BF4C45772}" destId="{569411D4-57DF-4FC2-978C-8341E895EA0B}" srcOrd="6" destOrd="0" parTransId="{58BA23E8-C446-4E3A-A76E-1F1B7F246881}" sibTransId="{F5218798-68C5-4019-8D68-BFC713016179}"/>
    <dgm:cxn modelId="{CEAE1CFE-901C-4BF7-92B9-69E16672FF94}" srcId="{97DBF9A8-22AC-4384-8EA2-E91BF4C45772}" destId="{CB14DA21-A2CB-4939-9762-021702EB7764}" srcOrd="0" destOrd="0" parTransId="{9C6A915F-B286-401B-8688-47917D5CE21E}" sibTransId="{B549CCDD-0EB2-48FB-B828-E8D232FC4650}"/>
    <dgm:cxn modelId="{C335E7AC-7057-4A2B-967F-5F1DAA41E581}" type="presOf" srcId="{4470E394-133A-4A7F-919C-CF4A00775DDD}" destId="{318D8F3E-5DA7-4A9A-8C8D-BF80E5B56C6F}" srcOrd="0" destOrd="0" presId="urn:microsoft.com/office/officeart/2011/layout/HexagonRadial"/>
    <dgm:cxn modelId="{92E79748-E876-4313-822E-058FFF2F79A2}" srcId="{F2D49025-7AF2-4AC9-A886-F9488C3D8A9B}" destId="{97DBF9A8-22AC-4384-8EA2-E91BF4C45772}" srcOrd="0" destOrd="0" parTransId="{C05B385F-948B-47EB-B9DB-C0CC10F1521D}" sibTransId="{ACCA1CFF-2C09-43FC-A01F-4C08604BF382}"/>
    <dgm:cxn modelId="{8DAA23EF-DF3C-4CC8-B64D-B297C06DE9CE}" type="presParOf" srcId="{07B9BE18-6307-404C-B8A7-546F1EB88DB4}" destId="{BC434EA5-C7B1-463D-8408-4B0536B6B567}" srcOrd="0" destOrd="0" presId="urn:microsoft.com/office/officeart/2011/layout/HexagonRadial"/>
    <dgm:cxn modelId="{DEA8D4DB-9835-401C-B44B-DCBE7311C878}" type="presParOf" srcId="{07B9BE18-6307-404C-B8A7-546F1EB88DB4}" destId="{89FEE7B8-9B87-4AB4-B65A-1A3F4BCE597C}" srcOrd="1" destOrd="0" presId="urn:microsoft.com/office/officeart/2011/layout/HexagonRadial"/>
    <dgm:cxn modelId="{61F41F0C-B854-4710-AE50-FDC0B154470F}" type="presParOf" srcId="{89FEE7B8-9B87-4AB4-B65A-1A3F4BCE597C}" destId="{FBAF63F6-28CF-42B2-8A4C-7C70FA744AF7}" srcOrd="0" destOrd="0" presId="urn:microsoft.com/office/officeart/2011/layout/HexagonRadial"/>
    <dgm:cxn modelId="{97F92EE5-0924-4409-B0F1-5F6AEEC2793B}" type="presParOf" srcId="{07B9BE18-6307-404C-B8A7-546F1EB88DB4}" destId="{2560A9EA-3A5A-41D7-8717-B402E6724068}" srcOrd="2" destOrd="0" presId="urn:microsoft.com/office/officeart/2011/layout/HexagonRadial"/>
    <dgm:cxn modelId="{EF1A4F68-C788-4038-AA95-3396FC6264FF}" type="presParOf" srcId="{07B9BE18-6307-404C-B8A7-546F1EB88DB4}" destId="{D81E2F28-39D3-4CE8-85F1-501499D53E8C}" srcOrd="3" destOrd="0" presId="urn:microsoft.com/office/officeart/2011/layout/HexagonRadial"/>
    <dgm:cxn modelId="{854FBCB9-58E0-44BC-85DC-82CD77837B2E}" type="presParOf" srcId="{D81E2F28-39D3-4CE8-85F1-501499D53E8C}" destId="{B784DBE6-1193-47D4-B1C0-CA967D79E4F8}" srcOrd="0" destOrd="0" presId="urn:microsoft.com/office/officeart/2011/layout/HexagonRadial"/>
    <dgm:cxn modelId="{CAD5A3A6-17F7-481C-A165-2C8A462A9905}" type="presParOf" srcId="{07B9BE18-6307-404C-B8A7-546F1EB88DB4}" destId="{2C8BDBB7-06F1-4D01-841A-9606BC8BD743}" srcOrd="4" destOrd="0" presId="urn:microsoft.com/office/officeart/2011/layout/HexagonRadial"/>
    <dgm:cxn modelId="{5482CD5E-AAE7-4ACD-A3C8-86D3A3521707}" type="presParOf" srcId="{07B9BE18-6307-404C-B8A7-546F1EB88DB4}" destId="{A175ECDD-B7BB-41EF-B0E2-64E62EF6B141}" srcOrd="5" destOrd="0" presId="urn:microsoft.com/office/officeart/2011/layout/HexagonRadial"/>
    <dgm:cxn modelId="{E199C3E7-5236-46B6-B042-272ED952213E}" type="presParOf" srcId="{A175ECDD-B7BB-41EF-B0E2-64E62EF6B141}" destId="{DA352B72-EAF4-4C2F-93A2-473DC11947DA}" srcOrd="0" destOrd="0" presId="urn:microsoft.com/office/officeart/2011/layout/HexagonRadial"/>
    <dgm:cxn modelId="{65B09DBB-790C-4D8F-8010-930081AB215A}" type="presParOf" srcId="{07B9BE18-6307-404C-B8A7-546F1EB88DB4}" destId="{736B4026-3134-48CA-9ABF-47D27E2FDBD7}" srcOrd="6" destOrd="0" presId="urn:microsoft.com/office/officeart/2011/layout/HexagonRadial"/>
    <dgm:cxn modelId="{BEFD34F3-A756-4E0D-B2D4-1816FC0C25D8}" type="presParOf" srcId="{07B9BE18-6307-404C-B8A7-546F1EB88DB4}" destId="{ED981ED9-31F1-40A9-A71E-A11A82E7F159}" srcOrd="7" destOrd="0" presId="urn:microsoft.com/office/officeart/2011/layout/HexagonRadial"/>
    <dgm:cxn modelId="{43860C72-5FB3-4384-A51C-553C4FE027CC}" type="presParOf" srcId="{ED981ED9-31F1-40A9-A71E-A11A82E7F159}" destId="{C0B6B35C-8052-4021-9243-DD54713D486A}" srcOrd="0" destOrd="0" presId="urn:microsoft.com/office/officeart/2011/layout/HexagonRadial"/>
    <dgm:cxn modelId="{4B6D1D3C-1308-4998-BB9E-DD343BC1621F}" type="presParOf" srcId="{07B9BE18-6307-404C-B8A7-546F1EB88DB4}" destId="{318D8F3E-5DA7-4A9A-8C8D-BF80E5B56C6F}" srcOrd="8" destOrd="0" presId="urn:microsoft.com/office/officeart/2011/layout/HexagonRadial"/>
    <dgm:cxn modelId="{B9B71789-10C6-4299-87BE-C96EF449D68E}" type="presParOf" srcId="{07B9BE18-6307-404C-B8A7-546F1EB88DB4}" destId="{2A596A1E-C411-44D1-861F-F2F1D157A1C3}" srcOrd="9" destOrd="0" presId="urn:microsoft.com/office/officeart/2011/layout/HexagonRadial"/>
    <dgm:cxn modelId="{16C893E2-2A6B-47FD-A41F-4C8B185C8C27}" type="presParOf" srcId="{2A596A1E-C411-44D1-861F-F2F1D157A1C3}" destId="{FCF988D4-CDAD-4CCA-B6B5-3F85683789F4}" srcOrd="0" destOrd="0" presId="urn:microsoft.com/office/officeart/2011/layout/HexagonRadial"/>
    <dgm:cxn modelId="{DB72224A-C5F7-4B80-B8C3-26201F1C57EB}" type="presParOf" srcId="{07B9BE18-6307-404C-B8A7-546F1EB88DB4}" destId="{A8A6E2FB-F250-4FDA-A2DA-A17EFBDB9391}" srcOrd="10" destOrd="0" presId="urn:microsoft.com/office/officeart/2011/layout/HexagonRadial"/>
    <dgm:cxn modelId="{1C232E72-46FF-4102-A806-5DED76A5E1F5}" type="presParOf" srcId="{07B9BE18-6307-404C-B8A7-546F1EB88DB4}" destId="{5A3A17D0-82B3-4507-9B5C-6B3CEB010084}" srcOrd="11" destOrd="0" presId="urn:microsoft.com/office/officeart/2011/layout/HexagonRadial"/>
    <dgm:cxn modelId="{9562E36B-2F60-4FA3-BE17-5477B20A943A}" type="presParOf" srcId="{5A3A17D0-82B3-4507-9B5C-6B3CEB010084}" destId="{A0CEF832-42EC-4716-9545-12F6FF12FF64}" srcOrd="0" destOrd="0" presId="urn:microsoft.com/office/officeart/2011/layout/HexagonRadial"/>
    <dgm:cxn modelId="{611D29CF-453F-4D24-BA43-95D41435A76B}" type="presParOf" srcId="{07B9BE18-6307-404C-B8A7-546F1EB88DB4}" destId="{7EFD7D32-419C-43EC-9261-FD48DB5D103E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D050DA-0DD9-4F93-B0B1-74617CF6BABE}" type="doc">
      <dgm:prSet loTypeId="urn:microsoft.com/office/officeart/2011/layout/HexagonRadial" loCatId="cycle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 lang="ru-RU"/>
        </a:p>
      </dgm:t>
    </dgm:pt>
    <dgm:pt modelId="{4D16B920-FDDD-48A7-93E4-631003DBA7A9}">
      <dgm:prSet phldrT="[Текст]" custT="1"/>
      <dgm:spPr/>
      <dgm:t>
        <a:bodyPr/>
        <a:lstStyle/>
        <a:p>
          <a:r>
            <a:rPr lang="ru-RU" sz="1200" dirty="0" smtClean="0"/>
            <a:t>В течение 2013-2014 года</a:t>
          </a:r>
          <a:endParaRPr lang="ru-RU" sz="1200" dirty="0"/>
        </a:p>
      </dgm:t>
    </dgm:pt>
    <dgm:pt modelId="{0A3E95EA-121F-4DB2-A14E-EA5CEFD03BD0}" type="parTrans" cxnId="{FDDE35B8-B6C7-4F81-B372-5B890358833F}">
      <dgm:prSet/>
      <dgm:spPr/>
      <dgm:t>
        <a:bodyPr/>
        <a:lstStyle/>
        <a:p>
          <a:endParaRPr lang="ru-RU" sz="1200"/>
        </a:p>
      </dgm:t>
    </dgm:pt>
    <dgm:pt modelId="{2E5A07CE-C368-449A-BCBC-4F198CD9EBAD}" type="sibTrans" cxnId="{FDDE35B8-B6C7-4F81-B372-5B890358833F}">
      <dgm:prSet/>
      <dgm:spPr/>
      <dgm:t>
        <a:bodyPr/>
        <a:lstStyle/>
        <a:p>
          <a:endParaRPr lang="ru-RU" sz="1200"/>
        </a:p>
      </dgm:t>
    </dgm:pt>
    <dgm:pt modelId="{122137F9-834F-4F9E-A5CC-8EFEE7FF5EC9}">
      <dgm:prSet phldrT="[Текст]" custT="1"/>
      <dgm:spPr/>
      <dgm:t>
        <a:bodyPr/>
        <a:lstStyle/>
        <a:p>
          <a:r>
            <a:rPr lang="ru-RU" sz="1200" dirty="0" smtClean="0"/>
            <a:t>Мониторинг сведений в Реестре государственных услуг </a:t>
          </a:r>
          <a:endParaRPr lang="ru-RU" sz="1200" dirty="0"/>
        </a:p>
      </dgm:t>
    </dgm:pt>
    <dgm:pt modelId="{9B3B7B09-37E9-4FD2-BA40-49018FE856D7}" type="parTrans" cxnId="{9C5D66C3-948E-4916-B788-066199A089DB}">
      <dgm:prSet/>
      <dgm:spPr/>
      <dgm:t>
        <a:bodyPr/>
        <a:lstStyle/>
        <a:p>
          <a:endParaRPr lang="ru-RU" sz="1200"/>
        </a:p>
      </dgm:t>
    </dgm:pt>
    <dgm:pt modelId="{320B962E-BC10-4E97-8756-6ED3DC94E33E}" type="sibTrans" cxnId="{9C5D66C3-948E-4916-B788-066199A089DB}">
      <dgm:prSet/>
      <dgm:spPr/>
      <dgm:t>
        <a:bodyPr/>
        <a:lstStyle/>
        <a:p>
          <a:endParaRPr lang="ru-RU" sz="1200"/>
        </a:p>
      </dgm:t>
    </dgm:pt>
    <dgm:pt modelId="{40DF3373-FD4B-45BB-A5C1-86DE85B3A7FB}">
      <dgm:prSet phldrT="[Текст]" custT="1"/>
      <dgm:spPr/>
      <dgm:t>
        <a:bodyPr/>
        <a:lstStyle/>
        <a:p>
          <a:r>
            <a:rPr lang="ru-RU" sz="1200" dirty="0" smtClean="0"/>
            <a:t>Обучение специалистов ОИВ РК, ответственных за предоставление услуг в электронном виде</a:t>
          </a:r>
          <a:endParaRPr lang="ru-RU" sz="1200" dirty="0"/>
        </a:p>
      </dgm:t>
    </dgm:pt>
    <dgm:pt modelId="{59C77727-52ED-490B-8E6F-079DA03E1F21}" type="parTrans" cxnId="{C7BE34C9-1EC2-4434-A368-0522B05EFC27}">
      <dgm:prSet/>
      <dgm:spPr/>
      <dgm:t>
        <a:bodyPr/>
        <a:lstStyle/>
        <a:p>
          <a:endParaRPr lang="ru-RU" sz="1200"/>
        </a:p>
      </dgm:t>
    </dgm:pt>
    <dgm:pt modelId="{F4D610BA-8774-403E-A607-0B713D99220B}" type="sibTrans" cxnId="{C7BE34C9-1EC2-4434-A368-0522B05EFC27}">
      <dgm:prSet/>
      <dgm:spPr/>
      <dgm:t>
        <a:bodyPr/>
        <a:lstStyle/>
        <a:p>
          <a:endParaRPr lang="ru-RU" sz="1200"/>
        </a:p>
      </dgm:t>
    </dgm:pt>
    <dgm:pt modelId="{6523D45E-0D3E-40BD-92DA-D22561F04560}">
      <dgm:prSet phldrT="[Текст]" phldr="1"/>
      <dgm:spPr/>
      <dgm:t>
        <a:bodyPr/>
        <a:lstStyle/>
        <a:p>
          <a:endParaRPr lang="ru-RU" sz="1200"/>
        </a:p>
      </dgm:t>
    </dgm:pt>
    <dgm:pt modelId="{8B83BBB8-006F-46F1-A1DC-AADE901BAEA5}" type="parTrans" cxnId="{9811605A-B1DC-405A-984A-65ED72DAE104}">
      <dgm:prSet/>
      <dgm:spPr/>
      <dgm:t>
        <a:bodyPr/>
        <a:lstStyle/>
        <a:p>
          <a:endParaRPr lang="ru-RU" sz="1200"/>
        </a:p>
      </dgm:t>
    </dgm:pt>
    <dgm:pt modelId="{4E8480AD-F4A1-418C-ACBC-126DA1390BD9}" type="sibTrans" cxnId="{9811605A-B1DC-405A-984A-65ED72DAE104}">
      <dgm:prSet/>
      <dgm:spPr/>
      <dgm:t>
        <a:bodyPr/>
        <a:lstStyle/>
        <a:p>
          <a:endParaRPr lang="ru-RU" sz="1200"/>
        </a:p>
      </dgm:t>
    </dgm:pt>
    <dgm:pt modelId="{BA37382E-3941-4034-9A9B-0897FD049EB8}">
      <dgm:prSet phldrT="[Текст]" phldr="1"/>
      <dgm:spPr/>
      <dgm:t>
        <a:bodyPr/>
        <a:lstStyle/>
        <a:p>
          <a:endParaRPr lang="ru-RU" sz="1200"/>
        </a:p>
      </dgm:t>
    </dgm:pt>
    <dgm:pt modelId="{EB0400C5-7515-40F6-9C70-905A8474BBC2}" type="parTrans" cxnId="{20BC8AD3-B635-4C3F-8B22-4834E0B69FD5}">
      <dgm:prSet/>
      <dgm:spPr/>
      <dgm:t>
        <a:bodyPr/>
        <a:lstStyle/>
        <a:p>
          <a:endParaRPr lang="ru-RU" sz="1200"/>
        </a:p>
      </dgm:t>
    </dgm:pt>
    <dgm:pt modelId="{E6ADDDEB-4181-445C-83D3-AE5CC4DAC706}" type="sibTrans" cxnId="{20BC8AD3-B635-4C3F-8B22-4834E0B69FD5}">
      <dgm:prSet/>
      <dgm:spPr/>
      <dgm:t>
        <a:bodyPr/>
        <a:lstStyle/>
        <a:p>
          <a:endParaRPr lang="ru-RU" sz="1200"/>
        </a:p>
      </dgm:t>
    </dgm:pt>
    <dgm:pt modelId="{FE7604A4-A731-4DFA-BC29-819A614584EC}">
      <dgm:prSet phldrT="[Текст]" phldr="1"/>
      <dgm:spPr/>
      <dgm:t>
        <a:bodyPr/>
        <a:lstStyle/>
        <a:p>
          <a:endParaRPr lang="ru-RU" sz="1200" dirty="0"/>
        </a:p>
      </dgm:t>
    </dgm:pt>
    <dgm:pt modelId="{4A5B1CFE-A08B-49D1-AC21-439F2576BCC1}" type="parTrans" cxnId="{35FEE326-34F9-4348-85A4-2C64C2B0459C}">
      <dgm:prSet/>
      <dgm:spPr/>
      <dgm:t>
        <a:bodyPr/>
        <a:lstStyle/>
        <a:p>
          <a:endParaRPr lang="ru-RU" sz="1200"/>
        </a:p>
      </dgm:t>
    </dgm:pt>
    <dgm:pt modelId="{A80D375A-07F4-42CB-80A6-5429EC5F0E79}" type="sibTrans" cxnId="{35FEE326-34F9-4348-85A4-2C64C2B0459C}">
      <dgm:prSet/>
      <dgm:spPr/>
      <dgm:t>
        <a:bodyPr/>
        <a:lstStyle/>
        <a:p>
          <a:endParaRPr lang="ru-RU" sz="1200"/>
        </a:p>
      </dgm:t>
    </dgm:pt>
    <dgm:pt modelId="{28C00B43-EA59-4EA9-B9FA-D9A4E94A3460}">
      <dgm:prSet phldrT="[Текст]" phldr="1"/>
      <dgm:spPr/>
      <dgm:t>
        <a:bodyPr/>
        <a:lstStyle/>
        <a:p>
          <a:endParaRPr lang="ru-RU" sz="1200"/>
        </a:p>
      </dgm:t>
    </dgm:pt>
    <dgm:pt modelId="{804EF8EC-FA72-4B9D-A951-AC33E2902F8B}" type="parTrans" cxnId="{B017F8A1-4DC5-4708-A8FC-79F3B600D73B}">
      <dgm:prSet/>
      <dgm:spPr/>
      <dgm:t>
        <a:bodyPr/>
        <a:lstStyle/>
        <a:p>
          <a:endParaRPr lang="ru-RU" sz="1200"/>
        </a:p>
      </dgm:t>
    </dgm:pt>
    <dgm:pt modelId="{01BD4995-0C1E-43B8-8A0D-2193DC2F241F}" type="sibTrans" cxnId="{B017F8A1-4DC5-4708-A8FC-79F3B600D73B}">
      <dgm:prSet/>
      <dgm:spPr/>
      <dgm:t>
        <a:bodyPr/>
        <a:lstStyle/>
        <a:p>
          <a:endParaRPr lang="ru-RU" sz="1200"/>
        </a:p>
      </dgm:t>
    </dgm:pt>
    <dgm:pt modelId="{3AD2011B-5683-4BB2-850F-8DB0BCA3684C}">
      <dgm:prSet custT="1"/>
      <dgm:spPr/>
      <dgm:t>
        <a:bodyPr/>
        <a:lstStyle/>
        <a:p>
          <a:r>
            <a:rPr lang="ru-RU" sz="1200" dirty="0" smtClean="0"/>
            <a:t>Внесение сведений в Реестр государственных услуг Республики Карелия </a:t>
          </a:r>
          <a:endParaRPr lang="ru-RU" sz="1200" dirty="0"/>
        </a:p>
      </dgm:t>
    </dgm:pt>
    <dgm:pt modelId="{4C0301F2-B813-40AC-9B80-E834C57093B4}" type="parTrans" cxnId="{B45DE1ED-FC23-4442-9A09-4642A6B2B562}">
      <dgm:prSet/>
      <dgm:spPr/>
      <dgm:t>
        <a:bodyPr/>
        <a:lstStyle/>
        <a:p>
          <a:endParaRPr lang="ru-RU" sz="1200"/>
        </a:p>
      </dgm:t>
    </dgm:pt>
    <dgm:pt modelId="{8A1C6FFA-3A25-4200-B930-6599D6376294}" type="sibTrans" cxnId="{B45DE1ED-FC23-4442-9A09-4642A6B2B562}">
      <dgm:prSet/>
      <dgm:spPr/>
      <dgm:t>
        <a:bodyPr/>
        <a:lstStyle/>
        <a:p>
          <a:endParaRPr lang="ru-RU" sz="1200"/>
        </a:p>
      </dgm:t>
    </dgm:pt>
    <dgm:pt modelId="{369D0E42-D251-42CD-A72A-7CCC5A580AB8}">
      <dgm:prSet custT="1"/>
      <dgm:spPr/>
      <dgm:t>
        <a:bodyPr/>
        <a:lstStyle/>
        <a:p>
          <a:endParaRPr lang="ru-RU"/>
        </a:p>
      </dgm:t>
    </dgm:pt>
    <dgm:pt modelId="{74C60152-8204-4EC9-BA70-B2A961F37A62}" type="parTrans" cxnId="{CBAAC08F-29EB-48F5-8103-C4C76F3E5B68}">
      <dgm:prSet/>
      <dgm:spPr/>
      <dgm:t>
        <a:bodyPr/>
        <a:lstStyle/>
        <a:p>
          <a:endParaRPr lang="ru-RU" sz="1200"/>
        </a:p>
      </dgm:t>
    </dgm:pt>
    <dgm:pt modelId="{B75AC9DB-995B-4426-BD4C-66DA0422EA80}" type="sibTrans" cxnId="{CBAAC08F-29EB-48F5-8103-C4C76F3E5B68}">
      <dgm:prSet/>
      <dgm:spPr/>
      <dgm:t>
        <a:bodyPr/>
        <a:lstStyle/>
        <a:p>
          <a:endParaRPr lang="ru-RU" sz="1200"/>
        </a:p>
      </dgm:t>
    </dgm:pt>
    <dgm:pt modelId="{30153FA9-E9B1-47CB-8892-8A613CE8823B}">
      <dgm:prSet custT="1"/>
      <dgm:spPr/>
      <dgm:t>
        <a:bodyPr/>
        <a:lstStyle/>
        <a:p>
          <a:r>
            <a:rPr lang="ru-RU" sz="1200" dirty="0" smtClean="0"/>
            <a:t>Перевод в электронный вид государственных услуг </a:t>
          </a:r>
          <a:r>
            <a:rPr lang="ru-RU" sz="1200" dirty="0" smtClean="0">
              <a:effectLst/>
              <a:latin typeface="Times New Roman"/>
              <a:ea typeface="Times New Roman"/>
            </a:rPr>
            <a:t>до </a:t>
          </a:r>
          <a:r>
            <a:rPr lang="en-US" sz="1200" dirty="0" smtClean="0">
              <a:effectLst/>
              <a:latin typeface="Times New Roman"/>
              <a:ea typeface="Times New Roman"/>
            </a:rPr>
            <a:t>III</a:t>
          </a:r>
          <a:r>
            <a:rPr lang="ru-RU" sz="1200" dirty="0" smtClean="0">
              <a:effectLst/>
              <a:latin typeface="Times New Roman"/>
              <a:ea typeface="Times New Roman"/>
            </a:rPr>
            <a:t>-</a:t>
          </a:r>
          <a:r>
            <a:rPr lang="en-US" sz="1200" dirty="0" smtClean="0">
              <a:effectLst/>
              <a:latin typeface="Times New Roman"/>
              <a:ea typeface="Times New Roman"/>
            </a:rPr>
            <a:t>V</a:t>
          </a:r>
          <a:r>
            <a:rPr lang="ru-RU" sz="1200" dirty="0" smtClean="0">
              <a:effectLst/>
              <a:latin typeface="Times New Roman"/>
              <a:ea typeface="Times New Roman"/>
            </a:rPr>
            <a:t>этапа</a:t>
          </a:r>
          <a:endParaRPr lang="ru-RU" sz="1200" dirty="0"/>
        </a:p>
      </dgm:t>
    </dgm:pt>
    <dgm:pt modelId="{D696E2FC-2D59-4FA3-83D2-BA95D2DB558B}" type="parTrans" cxnId="{E592752F-F0FD-46BC-998C-43201EF4175A}">
      <dgm:prSet/>
      <dgm:spPr/>
      <dgm:t>
        <a:bodyPr/>
        <a:lstStyle/>
        <a:p>
          <a:endParaRPr lang="ru-RU" sz="1200"/>
        </a:p>
      </dgm:t>
    </dgm:pt>
    <dgm:pt modelId="{AEB48991-270A-4FD5-A353-D1A894A6F468}" type="sibTrans" cxnId="{E592752F-F0FD-46BC-998C-43201EF4175A}">
      <dgm:prSet/>
      <dgm:spPr/>
      <dgm:t>
        <a:bodyPr/>
        <a:lstStyle/>
        <a:p>
          <a:endParaRPr lang="ru-RU" sz="1200"/>
        </a:p>
      </dgm:t>
    </dgm:pt>
    <dgm:pt modelId="{229C54E2-B175-4774-9C2F-960CBE3A2AF1}">
      <dgm:prSet custT="1"/>
      <dgm:spPr/>
      <dgm:t>
        <a:bodyPr/>
        <a:lstStyle/>
        <a:p>
          <a:r>
            <a:rPr lang="ru-RU" sz="1200" dirty="0" smtClean="0"/>
            <a:t>Информирование граждан и юридических лиц о возможности получения государственных услуг</a:t>
          </a:r>
          <a:endParaRPr lang="ru-RU" sz="1200" dirty="0"/>
        </a:p>
      </dgm:t>
    </dgm:pt>
    <dgm:pt modelId="{02522A2B-DF36-4125-B104-CBD54F8495C0}" type="parTrans" cxnId="{25C0D894-6879-472E-9764-70C10B9F2176}">
      <dgm:prSet/>
      <dgm:spPr/>
      <dgm:t>
        <a:bodyPr/>
        <a:lstStyle/>
        <a:p>
          <a:endParaRPr lang="ru-RU" sz="1200"/>
        </a:p>
      </dgm:t>
    </dgm:pt>
    <dgm:pt modelId="{6BF0DD2B-3536-4F55-961C-08245CDCA909}" type="sibTrans" cxnId="{25C0D894-6879-472E-9764-70C10B9F2176}">
      <dgm:prSet/>
      <dgm:spPr/>
      <dgm:t>
        <a:bodyPr/>
        <a:lstStyle/>
        <a:p>
          <a:endParaRPr lang="ru-RU" sz="1200"/>
        </a:p>
      </dgm:t>
    </dgm:pt>
    <dgm:pt modelId="{838F690F-B155-4D82-BBB0-7C55A58001A5}">
      <dgm:prSet custT="1"/>
      <dgm:spPr/>
      <dgm:t>
        <a:bodyPr/>
        <a:lstStyle/>
        <a:p>
          <a:r>
            <a:rPr lang="ru-RU" sz="1200" dirty="0" smtClean="0"/>
            <a:t>Внесение изменений в Перечень государственных услуг </a:t>
          </a:r>
          <a:endParaRPr lang="ru-RU" sz="1200" dirty="0"/>
        </a:p>
      </dgm:t>
    </dgm:pt>
    <dgm:pt modelId="{28C3CEF5-B59B-4B23-A942-EB780E0AF4C5}" type="parTrans" cxnId="{E4C80C9E-A969-40CC-A1B8-4E75A1276727}">
      <dgm:prSet/>
      <dgm:spPr/>
      <dgm:t>
        <a:bodyPr/>
        <a:lstStyle/>
        <a:p>
          <a:endParaRPr lang="ru-RU" sz="1200"/>
        </a:p>
      </dgm:t>
    </dgm:pt>
    <dgm:pt modelId="{796B61F7-E628-4827-92B3-F62EDFC4973E}" type="sibTrans" cxnId="{E4C80C9E-A969-40CC-A1B8-4E75A1276727}">
      <dgm:prSet/>
      <dgm:spPr/>
      <dgm:t>
        <a:bodyPr/>
        <a:lstStyle/>
        <a:p>
          <a:endParaRPr lang="ru-RU" sz="1200"/>
        </a:p>
      </dgm:t>
    </dgm:pt>
    <dgm:pt modelId="{869511CD-D90A-4EAB-97E0-ED9E61541CE6}" type="pres">
      <dgm:prSet presAssocID="{20D050DA-0DD9-4F93-B0B1-74617CF6BAB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71CC125-F1AC-4B96-918E-636869FA7E64}" type="pres">
      <dgm:prSet presAssocID="{4D16B920-FDDD-48A7-93E4-631003DBA7A9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699C2E10-83CF-4AAB-A933-436063539D9E}" type="pres">
      <dgm:prSet presAssocID="{122137F9-834F-4F9E-A5CC-8EFEE7FF5EC9}" presName="Accent1" presStyleCnt="0"/>
      <dgm:spPr/>
    </dgm:pt>
    <dgm:pt modelId="{C385479D-8C39-4101-A1E7-543BF6C7CF11}" type="pres">
      <dgm:prSet presAssocID="{122137F9-834F-4F9E-A5CC-8EFEE7FF5EC9}" presName="Accent" presStyleLbl="bgShp" presStyleIdx="0" presStyleCnt="6"/>
      <dgm:spPr/>
    </dgm:pt>
    <dgm:pt modelId="{2DFDC385-6EA5-4B3A-A5FB-1BC6C5C4CF7D}" type="pres">
      <dgm:prSet presAssocID="{122137F9-834F-4F9E-A5CC-8EFEE7FF5EC9}" presName="Child1" presStyleLbl="node1" presStyleIdx="0" presStyleCnt="6" custScaleX="1092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FEBDD4-123B-46C6-A171-F7B0B07A40E4}" type="pres">
      <dgm:prSet presAssocID="{838F690F-B155-4D82-BBB0-7C55A58001A5}" presName="Accent2" presStyleCnt="0"/>
      <dgm:spPr/>
    </dgm:pt>
    <dgm:pt modelId="{F0CF1EFF-F621-4306-8EAF-9751D0F5F8BD}" type="pres">
      <dgm:prSet presAssocID="{838F690F-B155-4D82-BBB0-7C55A58001A5}" presName="Accent" presStyleLbl="bgShp" presStyleIdx="1" presStyleCnt="6"/>
      <dgm:spPr/>
    </dgm:pt>
    <dgm:pt modelId="{B39E5D56-DDFA-4F6F-8097-36ABA6EDF77B}" type="pres">
      <dgm:prSet presAssocID="{838F690F-B155-4D82-BBB0-7C55A58001A5}" presName="Child2" presStyleLbl="node1" presStyleIdx="1" presStyleCnt="6" custScaleX="1102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5A4D9-88C0-4AC9-8B80-E79D54AFEF12}" type="pres">
      <dgm:prSet presAssocID="{3AD2011B-5683-4BB2-850F-8DB0BCA3684C}" presName="Accent3" presStyleCnt="0"/>
      <dgm:spPr/>
    </dgm:pt>
    <dgm:pt modelId="{32E8073C-604D-4EAA-8925-82AEDC526EFF}" type="pres">
      <dgm:prSet presAssocID="{3AD2011B-5683-4BB2-850F-8DB0BCA3684C}" presName="Accent" presStyleLbl="bgShp" presStyleIdx="2" presStyleCnt="6"/>
      <dgm:spPr/>
    </dgm:pt>
    <dgm:pt modelId="{5AB763AB-00C5-41C6-924D-3AD40372B660}" type="pres">
      <dgm:prSet presAssocID="{3AD2011B-5683-4BB2-850F-8DB0BCA3684C}" presName="Child3" presStyleLbl="node1" presStyleIdx="2" presStyleCnt="6" custScaleX="1038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2C5119-F476-41A5-BE4F-5C08D82C1BF6}" type="pres">
      <dgm:prSet presAssocID="{40DF3373-FD4B-45BB-A5C1-86DE85B3A7FB}" presName="Accent4" presStyleCnt="0"/>
      <dgm:spPr/>
    </dgm:pt>
    <dgm:pt modelId="{DF8AD2BE-8716-4240-BB68-8F98A9D9CE9C}" type="pres">
      <dgm:prSet presAssocID="{40DF3373-FD4B-45BB-A5C1-86DE85B3A7FB}" presName="Accent" presStyleLbl="bgShp" presStyleIdx="3" presStyleCnt="6"/>
      <dgm:spPr/>
    </dgm:pt>
    <dgm:pt modelId="{2F7F17B0-17A7-4F2B-B7AB-B549DC29AB55}" type="pres">
      <dgm:prSet presAssocID="{40DF3373-FD4B-45BB-A5C1-86DE85B3A7FB}" presName="Child4" presStyleLbl="node1" presStyleIdx="3" presStyleCnt="6" custScaleX="108112" custScaleY="95261" custLinFactNeighborX="-2124" custLinFactNeighborY="36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459FFD-3909-429C-9DF6-FFF3B467678C}" type="pres">
      <dgm:prSet presAssocID="{229C54E2-B175-4774-9C2F-960CBE3A2AF1}" presName="Accent5" presStyleCnt="0"/>
      <dgm:spPr/>
    </dgm:pt>
    <dgm:pt modelId="{C06AFFF6-0198-4CC0-9457-6359863E5A84}" type="pres">
      <dgm:prSet presAssocID="{229C54E2-B175-4774-9C2F-960CBE3A2AF1}" presName="Accent" presStyleLbl="bgShp" presStyleIdx="4" presStyleCnt="6"/>
      <dgm:spPr/>
    </dgm:pt>
    <dgm:pt modelId="{D15E15AF-50F1-4666-AB7B-823BD9EBF6CD}" type="pres">
      <dgm:prSet presAssocID="{229C54E2-B175-4774-9C2F-960CBE3A2AF1}" presName="Child5" presStyleLbl="node1" presStyleIdx="4" presStyleCnt="6" custScaleX="111720" custScaleY="1051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D8DF87-72AC-482F-B07A-3B9678C6827D}" type="pres">
      <dgm:prSet presAssocID="{30153FA9-E9B1-47CB-8892-8A613CE8823B}" presName="Accent6" presStyleCnt="0"/>
      <dgm:spPr/>
    </dgm:pt>
    <dgm:pt modelId="{815AEE96-4EEA-412F-8E30-DA38588D4762}" type="pres">
      <dgm:prSet presAssocID="{30153FA9-E9B1-47CB-8892-8A613CE8823B}" presName="Accent" presStyleLbl="bgShp" presStyleIdx="5" presStyleCnt="6"/>
      <dgm:spPr/>
    </dgm:pt>
    <dgm:pt modelId="{0FB038B7-BDF0-4888-BC84-86D49E70AA72}" type="pres">
      <dgm:prSet presAssocID="{30153FA9-E9B1-47CB-8892-8A613CE8823B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88C1F9-03AB-48C7-A78A-C83BB5096C25}" type="presOf" srcId="{20D050DA-0DD9-4F93-B0B1-74617CF6BABE}" destId="{869511CD-D90A-4EAB-97E0-ED9E61541CE6}" srcOrd="0" destOrd="0" presId="urn:microsoft.com/office/officeart/2011/layout/HexagonRadial"/>
    <dgm:cxn modelId="{25C0D894-6879-472E-9764-70C10B9F2176}" srcId="{4D16B920-FDDD-48A7-93E4-631003DBA7A9}" destId="{229C54E2-B175-4774-9C2F-960CBE3A2AF1}" srcOrd="4" destOrd="0" parTransId="{02522A2B-DF36-4125-B104-CBD54F8495C0}" sibTransId="{6BF0DD2B-3536-4F55-961C-08245CDCA909}"/>
    <dgm:cxn modelId="{D6580B87-60F6-4AC1-A483-3CAA61EE8C93}" type="presOf" srcId="{4D16B920-FDDD-48A7-93E4-631003DBA7A9}" destId="{D71CC125-F1AC-4B96-918E-636869FA7E64}" srcOrd="0" destOrd="0" presId="urn:microsoft.com/office/officeart/2011/layout/HexagonRadial"/>
    <dgm:cxn modelId="{E592752F-F0FD-46BC-998C-43201EF4175A}" srcId="{4D16B920-FDDD-48A7-93E4-631003DBA7A9}" destId="{30153FA9-E9B1-47CB-8892-8A613CE8823B}" srcOrd="5" destOrd="0" parTransId="{D696E2FC-2D59-4FA3-83D2-BA95D2DB558B}" sibTransId="{AEB48991-270A-4FD5-A353-D1A894A6F468}"/>
    <dgm:cxn modelId="{CBAAC08F-29EB-48F5-8103-C4C76F3E5B68}" srcId="{4D16B920-FDDD-48A7-93E4-631003DBA7A9}" destId="{369D0E42-D251-42CD-A72A-7CCC5A580AB8}" srcOrd="6" destOrd="0" parTransId="{74C60152-8204-4EC9-BA70-B2A961F37A62}" sibTransId="{B75AC9DB-995B-4426-BD4C-66DA0422EA80}"/>
    <dgm:cxn modelId="{B017F8A1-4DC5-4708-A8FC-79F3B600D73B}" srcId="{4D16B920-FDDD-48A7-93E4-631003DBA7A9}" destId="{28C00B43-EA59-4EA9-B9FA-D9A4E94A3460}" srcOrd="10" destOrd="0" parTransId="{804EF8EC-FA72-4B9D-A951-AC33E2902F8B}" sibTransId="{01BD4995-0C1E-43B8-8A0D-2193DC2F241F}"/>
    <dgm:cxn modelId="{9C5D66C3-948E-4916-B788-066199A089DB}" srcId="{4D16B920-FDDD-48A7-93E4-631003DBA7A9}" destId="{122137F9-834F-4F9E-A5CC-8EFEE7FF5EC9}" srcOrd="0" destOrd="0" parTransId="{9B3B7B09-37E9-4FD2-BA40-49018FE856D7}" sibTransId="{320B962E-BC10-4E97-8756-6ED3DC94E33E}"/>
    <dgm:cxn modelId="{1C9B4021-F636-469B-8507-025FB10ED413}" type="presOf" srcId="{122137F9-834F-4F9E-A5CC-8EFEE7FF5EC9}" destId="{2DFDC385-6EA5-4B3A-A5FB-1BC6C5C4CF7D}" srcOrd="0" destOrd="0" presId="urn:microsoft.com/office/officeart/2011/layout/HexagonRadial"/>
    <dgm:cxn modelId="{9811605A-B1DC-405A-984A-65ED72DAE104}" srcId="{4D16B920-FDDD-48A7-93E4-631003DBA7A9}" destId="{6523D45E-0D3E-40BD-92DA-D22561F04560}" srcOrd="7" destOrd="0" parTransId="{8B83BBB8-006F-46F1-A1DC-AADE901BAEA5}" sibTransId="{4E8480AD-F4A1-418C-ACBC-126DA1390BD9}"/>
    <dgm:cxn modelId="{25E44A24-C0D2-4B66-AB97-ABA67EAA81CF}" type="presOf" srcId="{229C54E2-B175-4774-9C2F-960CBE3A2AF1}" destId="{D15E15AF-50F1-4666-AB7B-823BD9EBF6CD}" srcOrd="0" destOrd="0" presId="urn:microsoft.com/office/officeart/2011/layout/HexagonRadial"/>
    <dgm:cxn modelId="{35FEE326-34F9-4348-85A4-2C64C2B0459C}" srcId="{4D16B920-FDDD-48A7-93E4-631003DBA7A9}" destId="{FE7604A4-A731-4DFA-BC29-819A614584EC}" srcOrd="9" destOrd="0" parTransId="{4A5B1CFE-A08B-49D1-AC21-439F2576BCC1}" sibTransId="{A80D375A-07F4-42CB-80A6-5429EC5F0E79}"/>
    <dgm:cxn modelId="{E4C80C9E-A969-40CC-A1B8-4E75A1276727}" srcId="{4D16B920-FDDD-48A7-93E4-631003DBA7A9}" destId="{838F690F-B155-4D82-BBB0-7C55A58001A5}" srcOrd="1" destOrd="0" parTransId="{28C3CEF5-B59B-4B23-A942-EB780E0AF4C5}" sibTransId="{796B61F7-E628-4827-92B3-F62EDFC4973E}"/>
    <dgm:cxn modelId="{20DB5D0B-80FB-4430-BA87-953DEE26A671}" type="presOf" srcId="{838F690F-B155-4D82-BBB0-7C55A58001A5}" destId="{B39E5D56-DDFA-4F6F-8097-36ABA6EDF77B}" srcOrd="0" destOrd="0" presId="urn:microsoft.com/office/officeart/2011/layout/HexagonRadial"/>
    <dgm:cxn modelId="{FDDE35B8-B6C7-4F81-B372-5B890358833F}" srcId="{20D050DA-0DD9-4F93-B0B1-74617CF6BABE}" destId="{4D16B920-FDDD-48A7-93E4-631003DBA7A9}" srcOrd="0" destOrd="0" parTransId="{0A3E95EA-121F-4DB2-A14E-EA5CEFD03BD0}" sibTransId="{2E5A07CE-C368-449A-BCBC-4F198CD9EBAD}"/>
    <dgm:cxn modelId="{C7BE34C9-1EC2-4434-A368-0522B05EFC27}" srcId="{4D16B920-FDDD-48A7-93E4-631003DBA7A9}" destId="{40DF3373-FD4B-45BB-A5C1-86DE85B3A7FB}" srcOrd="3" destOrd="0" parTransId="{59C77727-52ED-490B-8E6F-079DA03E1F21}" sibTransId="{F4D610BA-8774-403E-A607-0B713D99220B}"/>
    <dgm:cxn modelId="{8563775E-2507-4733-BF02-AFD9CD89E874}" type="presOf" srcId="{40DF3373-FD4B-45BB-A5C1-86DE85B3A7FB}" destId="{2F7F17B0-17A7-4F2B-B7AB-B549DC29AB55}" srcOrd="0" destOrd="0" presId="urn:microsoft.com/office/officeart/2011/layout/HexagonRadial"/>
    <dgm:cxn modelId="{B45DE1ED-FC23-4442-9A09-4642A6B2B562}" srcId="{4D16B920-FDDD-48A7-93E4-631003DBA7A9}" destId="{3AD2011B-5683-4BB2-850F-8DB0BCA3684C}" srcOrd="2" destOrd="0" parTransId="{4C0301F2-B813-40AC-9B80-E834C57093B4}" sibTransId="{8A1C6FFA-3A25-4200-B930-6599D6376294}"/>
    <dgm:cxn modelId="{20BC8AD3-B635-4C3F-8B22-4834E0B69FD5}" srcId="{4D16B920-FDDD-48A7-93E4-631003DBA7A9}" destId="{BA37382E-3941-4034-9A9B-0897FD049EB8}" srcOrd="8" destOrd="0" parTransId="{EB0400C5-7515-40F6-9C70-905A8474BBC2}" sibTransId="{E6ADDDEB-4181-445C-83D3-AE5CC4DAC706}"/>
    <dgm:cxn modelId="{3C57A246-75F0-485F-BE6A-ED19FC45AEB0}" type="presOf" srcId="{30153FA9-E9B1-47CB-8892-8A613CE8823B}" destId="{0FB038B7-BDF0-4888-BC84-86D49E70AA72}" srcOrd="0" destOrd="0" presId="urn:microsoft.com/office/officeart/2011/layout/HexagonRadial"/>
    <dgm:cxn modelId="{ADCFF3FE-2F7B-466E-9908-F34341598035}" type="presOf" srcId="{3AD2011B-5683-4BB2-850F-8DB0BCA3684C}" destId="{5AB763AB-00C5-41C6-924D-3AD40372B660}" srcOrd="0" destOrd="0" presId="urn:microsoft.com/office/officeart/2011/layout/HexagonRadial"/>
    <dgm:cxn modelId="{6AF621EE-5198-4305-B3F5-0D3CA2E430AB}" type="presParOf" srcId="{869511CD-D90A-4EAB-97E0-ED9E61541CE6}" destId="{D71CC125-F1AC-4B96-918E-636869FA7E64}" srcOrd="0" destOrd="0" presId="urn:microsoft.com/office/officeart/2011/layout/HexagonRadial"/>
    <dgm:cxn modelId="{CB0368A4-E52E-4588-B65C-3FE2D746ED7A}" type="presParOf" srcId="{869511CD-D90A-4EAB-97E0-ED9E61541CE6}" destId="{699C2E10-83CF-4AAB-A933-436063539D9E}" srcOrd="1" destOrd="0" presId="urn:microsoft.com/office/officeart/2011/layout/HexagonRadial"/>
    <dgm:cxn modelId="{D3CD96A9-05BA-45CA-A960-FC61AD265A45}" type="presParOf" srcId="{699C2E10-83CF-4AAB-A933-436063539D9E}" destId="{C385479D-8C39-4101-A1E7-543BF6C7CF11}" srcOrd="0" destOrd="0" presId="urn:microsoft.com/office/officeart/2011/layout/HexagonRadial"/>
    <dgm:cxn modelId="{3605D3D3-22FF-4839-96FE-14B3DB737F65}" type="presParOf" srcId="{869511CD-D90A-4EAB-97E0-ED9E61541CE6}" destId="{2DFDC385-6EA5-4B3A-A5FB-1BC6C5C4CF7D}" srcOrd="2" destOrd="0" presId="urn:microsoft.com/office/officeart/2011/layout/HexagonRadial"/>
    <dgm:cxn modelId="{12FABEE7-4FDE-45A3-87C8-DAEDD77C8BBE}" type="presParOf" srcId="{869511CD-D90A-4EAB-97E0-ED9E61541CE6}" destId="{63FEBDD4-123B-46C6-A171-F7B0B07A40E4}" srcOrd="3" destOrd="0" presId="urn:microsoft.com/office/officeart/2011/layout/HexagonRadial"/>
    <dgm:cxn modelId="{F9412549-CF58-443A-9D3F-5711F06159BD}" type="presParOf" srcId="{63FEBDD4-123B-46C6-A171-F7B0B07A40E4}" destId="{F0CF1EFF-F621-4306-8EAF-9751D0F5F8BD}" srcOrd="0" destOrd="0" presId="urn:microsoft.com/office/officeart/2011/layout/HexagonRadial"/>
    <dgm:cxn modelId="{279F711A-EA9F-4F8E-AF16-ABD61A81859B}" type="presParOf" srcId="{869511CD-D90A-4EAB-97E0-ED9E61541CE6}" destId="{B39E5D56-DDFA-4F6F-8097-36ABA6EDF77B}" srcOrd="4" destOrd="0" presId="urn:microsoft.com/office/officeart/2011/layout/HexagonRadial"/>
    <dgm:cxn modelId="{06199845-D429-4533-94E5-FB361A8DD07C}" type="presParOf" srcId="{869511CD-D90A-4EAB-97E0-ED9E61541CE6}" destId="{4D35A4D9-88C0-4AC9-8B80-E79D54AFEF12}" srcOrd="5" destOrd="0" presId="urn:microsoft.com/office/officeart/2011/layout/HexagonRadial"/>
    <dgm:cxn modelId="{2FB234DE-3193-4F03-B3A9-A5C75AC375F3}" type="presParOf" srcId="{4D35A4D9-88C0-4AC9-8B80-E79D54AFEF12}" destId="{32E8073C-604D-4EAA-8925-82AEDC526EFF}" srcOrd="0" destOrd="0" presId="urn:microsoft.com/office/officeart/2011/layout/HexagonRadial"/>
    <dgm:cxn modelId="{0871784E-5156-42D5-88D3-A83C45F49606}" type="presParOf" srcId="{869511CD-D90A-4EAB-97E0-ED9E61541CE6}" destId="{5AB763AB-00C5-41C6-924D-3AD40372B660}" srcOrd="6" destOrd="0" presId="urn:microsoft.com/office/officeart/2011/layout/HexagonRadial"/>
    <dgm:cxn modelId="{1AE7AA99-7428-4C0C-B56A-CC9FC3B8CD3B}" type="presParOf" srcId="{869511CD-D90A-4EAB-97E0-ED9E61541CE6}" destId="{9D2C5119-F476-41A5-BE4F-5C08D82C1BF6}" srcOrd="7" destOrd="0" presId="urn:microsoft.com/office/officeart/2011/layout/HexagonRadial"/>
    <dgm:cxn modelId="{97CC458E-D045-40C6-ABF0-3900D9D507B8}" type="presParOf" srcId="{9D2C5119-F476-41A5-BE4F-5C08D82C1BF6}" destId="{DF8AD2BE-8716-4240-BB68-8F98A9D9CE9C}" srcOrd="0" destOrd="0" presId="urn:microsoft.com/office/officeart/2011/layout/HexagonRadial"/>
    <dgm:cxn modelId="{CCD4F149-D2A5-4D0F-BAFF-FA598346DE57}" type="presParOf" srcId="{869511CD-D90A-4EAB-97E0-ED9E61541CE6}" destId="{2F7F17B0-17A7-4F2B-B7AB-B549DC29AB55}" srcOrd="8" destOrd="0" presId="urn:microsoft.com/office/officeart/2011/layout/HexagonRadial"/>
    <dgm:cxn modelId="{35419519-7941-4C60-98EB-385ECB096DF4}" type="presParOf" srcId="{869511CD-D90A-4EAB-97E0-ED9E61541CE6}" destId="{90459FFD-3909-429C-9DF6-FFF3B467678C}" srcOrd="9" destOrd="0" presId="urn:microsoft.com/office/officeart/2011/layout/HexagonRadial"/>
    <dgm:cxn modelId="{BB4C1B90-0E97-4871-9A35-075A3461424B}" type="presParOf" srcId="{90459FFD-3909-429C-9DF6-FFF3B467678C}" destId="{C06AFFF6-0198-4CC0-9457-6359863E5A84}" srcOrd="0" destOrd="0" presId="urn:microsoft.com/office/officeart/2011/layout/HexagonRadial"/>
    <dgm:cxn modelId="{140268BA-AEC6-4B81-99F2-6817290D715F}" type="presParOf" srcId="{869511CD-D90A-4EAB-97E0-ED9E61541CE6}" destId="{D15E15AF-50F1-4666-AB7B-823BD9EBF6CD}" srcOrd="10" destOrd="0" presId="urn:microsoft.com/office/officeart/2011/layout/HexagonRadial"/>
    <dgm:cxn modelId="{5E63079F-7E4A-4312-A80F-2A9C5A6E3F88}" type="presParOf" srcId="{869511CD-D90A-4EAB-97E0-ED9E61541CE6}" destId="{5BD8DF87-72AC-482F-B07A-3B9678C6827D}" srcOrd="11" destOrd="0" presId="urn:microsoft.com/office/officeart/2011/layout/HexagonRadial"/>
    <dgm:cxn modelId="{12A240F7-EFAB-4524-8F5A-32EC6D5C5A38}" type="presParOf" srcId="{5BD8DF87-72AC-482F-B07A-3B9678C6827D}" destId="{815AEE96-4EEA-412F-8E30-DA38588D4762}" srcOrd="0" destOrd="0" presId="urn:microsoft.com/office/officeart/2011/layout/HexagonRadial"/>
    <dgm:cxn modelId="{C0D1E23D-BF51-4E02-B6A6-F6C8C454FBB7}" type="presParOf" srcId="{869511CD-D90A-4EAB-97E0-ED9E61541CE6}" destId="{0FB038B7-BDF0-4888-BC84-86D49E70AA72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F5D2AD-8B08-4899-BA6D-50AFD1C34F56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CD3EF69-6267-4A9D-BEB8-0660A6739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6EBAAC-2A51-4C61-B0F8-F856CCAEAFAD}" type="slidenum">
              <a:rPr lang="ru-RU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07EAAB-09C6-4D1D-909A-2480790F9695}" type="slidenum">
              <a:rPr lang="ru-RU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91C49A6-0B9A-41DF-8F6E-C093868AF33B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F81BD">
                    <a:tint val="20000"/>
                  </a:srgb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873D645-D9E0-494A-AE43-F6DD5ADA4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26D56F1-4E1F-4A41-B539-7C9387A4D774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CB4655-CA4A-431A-89F8-283C81312A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C9872B3-92FE-44F5-A7EF-CA8185E1FF1A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1F724D-B560-4D0C-AA70-CAEB4CEA7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C4B723E-C244-4937-8637-305779E0BBD0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F81BD">
                    <a:tint val="20000"/>
                  </a:srgb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74220-893B-48FF-8242-09428ABF59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6A57D44-A8E5-47DF-8B58-CDBBE92AC674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6A64122-F735-4F8B-9B68-4130921F0A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97F5D6F-9028-4183-AFC0-655B71026AFD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4654A73-98D5-4728-A952-792A031AB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1E0A8F2-3656-44C8-A2B2-A6B5B217F2D2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6913A1F-C230-4723-B5EA-6AFB4FF369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B0BC50C-C0BA-461C-9994-62BD8178761E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ED5E4DD-786D-45CE-A007-1514F4A08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B532549-B44E-4F41-A2C9-BC47ECF629A9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7CAAF7F-1D0B-4B3E-AA2E-BF80029B7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D107F93-700B-4483-9690-6434620F5419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C5EFB9-1420-406F-9F06-3D28789C77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E9DF85C-30DB-4438-96F0-9297FB3B3BEA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0B74D3B-D8F0-41FF-982C-BFA74B633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85EF566-43B1-454A-A651-932262FFB977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3E4789A-982D-48B1-B2A4-18BE354E8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/>
          </a:extLst>
        </p:spPr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7CB00F9-D9BD-4D81-A2BB-B49FC5540586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D691169-7623-4515-9565-801A66A6E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8B15B62-D682-4797-8FBD-E79669840717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E77619B-ED6E-4345-AF2A-B41643C3A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854BAD-30DD-4CD6-9486-15DA97B5AABE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2CE8FC9-39DB-438B-A9A1-CE4C34115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8221A78-8A8D-49C6-B158-F7EC5CED05AF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846D2A4-224F-4E51-A75E-54C57E612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D8AA14B-A110-4675-A914-7AD3355BC334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2D44D03-7104-4C0A-852B-212F9966C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7E5D19B-FB39-4F8D-B558-6013B01A0C64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4FF17E4-CBCC-42BF-AEBC-E00559F03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1B20B4E-FCBF-4C90-AB11-54ED5F02AEFE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DC25E2A-068E-4760-9A44-E71A08B37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82E7978-806B-4E92-905B-87824E981388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CCDB6C6-AD85-448A-B4BA-2AC09F0D6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D1C9B9D-A699-4D96-9866-2DE80C0AB4D3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0E10F72-5FF3-426F-A079-BE8A240BD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/>
          </a:extLst>
        </p:spPr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24E8B1B-20A0-4F54-A45E-619191B29E75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white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A73B826-CBE8-41DC-8ACE-9D47C940B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/>
          </a:extLst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prstClr val="black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fld id="{B1BCE366-8534-4545-AA44-7F1B2E2EB0A7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prstClr val="black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prstClr val="black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fld id="{BEC0AC9A-F817-45E7-85DB-4E4782BEF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/>
          </a:extLst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2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prstClr val="black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fld id="{BDF84EAD-2534-4389-9CFA-F4BF4245F477}" type="datetimeFigureOut">
              <a:rPr lang="ru-RU"/>
              <a:pPr>
                <a:defRPr/>
              </a:pPr>
              <a:t>17.06.2013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prstClr val="black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prstClr val="black"/>
                </a:solidFill>
                <a:cs typeface="Arial" charset="0"/>
              </a:defRPr>
            </a:lvl1pPr>
            <a:extLst/>
          </a:lstStyle>
          <a:p>
            <a:pPr>
              <a:defRPr/>
            </a:pPr>
            <a:fld id="{DD7B51D0-D4D4-4C50-9AA2-16C37B2EC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Arial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одзаголовок 2"/>
          <p:cNvSpPr txBox="1">
            <a:spLocks/>
          </p:cNvSpPr>
          <p:nvPr/>
        </p:nvSpPr>
        <p:spPr bwMode="auto">
          <a:xfrm>
            <a:off x="2124075" y="755650"/>
            <a:ext cx="6119813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r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</a:p>
          <a:p>
            <a:pPr algn="r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endParaRPr lang="ru-RU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844825"/>
            <a:ext cx="7124846" cy="194421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 одобрении Календарного плана мероприятий по реализации Федерального закона от 27 июля 2010 года №210-ФЗ «Об организации предоставления государственных и муниципальных услуг» до конца 2014 года</a:t>
            </a:r>
            <a:endParaRPr lang="ru-RU" sz="2400" b="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050" y="4149725"/>
            <a:ext cx="6337300" cy="935038"/>
          </a:xfrm>
        </p:spPr>
        <p:txBody>
          <a:bodyPr/>
          <a:lstStyle/>
          <a:p>
            <a:pPr marR="0" eaLnBrk="1" hangingPunct="1"/>
            <a:r>
              <a:rPr lang="ru-RU" sz="2400" smtClean="0">
                <a:cs typeface="Times New Roman" pitchFamily="18" charset="0"/>
              </a:rPr>
              <a:t>Бураков Дмитрий Рюрикович,</a:t>
            </a:r>
          </a:p>
          <a:p>
            <a:pPr marR="0" eaLnBrk="1" hangingPunct="1"/>
            <a:r>
              <a:rPr lang="ru-RU" sz="1600" smtClean="0">
                <a:cs typeface="Times New Roman" pitchFamily="18" charset="0"/>
              </a:rPr>
              <a:t> Председатель Комитета</a:t>
            </a:r>
          </a:p>
        </p:txBody>
      </p:sp>
      <p:pic>
        <p:nvPicPr>
          <p:cNvPr id="307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619119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ъект 1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378325"/>
          </a:xfrm>
        </p:spPr>
        <p:txBody>
          <a:bodyPr/>
          <a:lstStyle/>
          <a:p>
            <a:pPr algn="just"/>
            <a:r>
              <a:rPr lang="ru-RU" sz="2800" smtClean="0"/>
              <a:t>Календарный план мероприятий по реализации Федерального закона от 27 июля 2010 года №210-ФЗ «Об организации предоставления государственных и муниципальных услуг» до конца 2014 года разработан с учетом предложений, поступивших от органов исполнительной власти  Республики Карелия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dirty="0" smtClean="0"/>
              <a:t>Поручение Главы РК от 6 марта 2013 года № ППГ-34/1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600" dirty="0" smtClean="0"/>
              <a:t>Разделы Календарного плана</a:t>
            </a:r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296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defRPr/>
            </a:pPr>
            <a:r>
              <a:rPr lang="ru-RU" sz="2600" dirty="0" smtClean="0"/>
              <a:t>Мероприятия Календарного плана до 2014 года</a:t>
            </a:r>
            <a:endParaRPr lang="ru-RU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ъект 1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810125"/>
          </a:xfrm>
        </p:spPr>
        <p:txBody>
          <a:bodyPr/>
          <a:lstStyle/>
          <a:p>
            <a:pPr algn="just"/>
            <a:r>
              <a:rPr lang="ru-RU" sz="1800" smtClean="0">
                <a:cs typeface="Times New Roman" pitchFamily="18" charset="0"/>
              </a:rPr>
              <a:t>Внесение изменений в Перечень государственных услуг с элементами межведомственного взаимодействия</a:t>
            </a:r>
          </a:p>
          <a:p>
            <a:pPr algn="just"/>
            <a:r>
              <a:rPr lang="ru-RU" sz="1800" smtClean="0">
                <a:cs typeface="Times New Roman" pitchFamily="18" charset="0"/>
              </a:rPr>
              <a:t>Внесение изменений в Постановление Правительства Республики Карелия от 20 января 2012 года №14-П </a:t>
            </a:r>
          </a:p>
          <a:p>
            <a:pPr algn="just"/>
            <a:r>
              <a:rPr lang="ru-RU" sz="1800" smtClean="0">
                <a:solidFill>
                  <a:srgbClr val="000000"/>
                </a:solidFill>
                <a:cs typeface="Times New Roman" pitchFamily="18" charset="0"/>
              </a:rPr>
              <a:t>Подготовка и представление в Минэкономразвития России предложений о необходимости внесения изменений в федеральные нормативные правовые акты в целях устранения ограничений для предоставления государственных услуг по принципу "одного окна" и расширения перечня государственных и муниципальных услуг, предоставление которых организуется в МФЦ</a:t>
            </a:r>
          </a:p>
          <a:p>
            <a:pPr algn="just"/>
            <a:r>
              <a:rPr lang="ru-RU" sz="1800" smtClean="0">
                <a:solidFill>
                  <a:srgbClr val="000000"/>
                </a:solidFill>
                <a:cs typeface="Times New Roman" pitchFamily="18" charset="0"/>
              </a:rPr>
              <a:t>Заключение соглашений о взаимодействии с уполномоченным МФЦ</a:t>
            </a:r>
          </a:p>
          <a:p>
            <a:pPr algn="just"/>
            <a:r>
              <a:rPr lang="ru-RU" sz="1800" smtClean="0">
                <a:cs typeface="Times New Roman" pitchFamily="18" charset="0"/>
              </a:rPr>
              <a:t>Утверждение местонахождения многофункциональных центров в муниципальных образованиях, окон МФЦ в удаленных населенных пунктах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smtClean="0">
                <a:cs typeface="Times New Roman" pitchFamily="18" charset="0"/>
              </a:rPr>
              <a:t>Разработка типового муниципального плана мероприятий</a:t>
            </a:r>
            <a:r>
              <a:rPr lang="ru-RU" sz="160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1800" smtClean="0">
                <a:cs typeface="Times New Roman" pitchFamily="18" charset="0"/>
              </a:rPr>
              <a:t>по реализации Федерального закона от 27 июля 2010 года №210-ФЗ «Об  организации предоставления государственных и муниципальных услуг» до 2014 года </a:t>
            </a:r>
            <a:endParaRPr lang="ru-RU" sz="180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defRPr/>
            </a:pPr>
            <a:r>
              <a:rPr lang="ru-RU" sz="2600" dirty="0" smtClean="0"/>
              <a:t>Срок</a:t>
            </a:r>
            <a:r>
              <a:rPr lang="ru-RU" dirty="0" smtClean="0"/>
              <a:t> </a:t>
            </a:r>
            <a:r>
              <a:rPr lang="ru-RU" sz="2600" dirty="0" smtClean="0"/>
              <a:t>исполнения - июнь</a:t>
            </a:r>
            <a:endParaRPr lang="ru-RU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619119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32770" name="Текст 8"/>
          <p:cNvSpPr>
            <a:spLocks noGrp="1"/>
          </p:cNvSpPr>
          <p:nvPr>
            <p:ph type="subTitle" idx="1"/>
          </p:nvPr>
        </p:nvSpPr>
        <p:spPr>
          <a:xfrm>
            <a:off x="1835150" y="4895850"/>
            <a:ext cx="6740525" cy="46038"/>
          </a:xfrm>
        </p:spPr>
        <p:txBody>
          <a:bodyPr/>
          <a:lstStyle/>
          <a:p>
            <a:pPr marL="109538" marR="0" eaLnBrk="1" hangingPunct="1">
              <a:lnSpc>
                <a:spcPct val="80000"/>
              </a:lnSpc>
              <a:buClr>
                <a:srgbClr val="000000"/>
              </a:buClr>
              <a:buFont typeface="Wingdings 2" pitchFamily="18" charset="2"/>
              <a:buNone/>
            </a:pPr>
            <a:endParaRPr lang="en-US" sz="1900" smtClean="0"/>
          </a:p>
        </p:txBody>
      </p:sp>
      <p:sp>
        <p:nvSpPr>
          <p:cNvPr id="32771" name="Текст 8"/>
          <p:cNvSpPr txBox="1">
            <a:spLocks/>
          </p:cNvSpPr>
          <p:nvPr/>
        </p:nvSpPr>
        <p:spPr bwMode="auto">
          <a:xfrm>
            <a:off x="1947863" y="2060575"/>
            <a:ext cx="708818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rgbClr val="4F81BD"/>
              </a:buClr>
              <a:buSzPct val="80000"/>
              <a:buFont typeface="Wingdings 2" pitchFamily="18" charset="2"/>
              <a:buNone/>
            </a:pPr>
            <a:endParaRPr lang="ru-RU" sz="4800">
              <a:solidFill>
                <a:srgbClr val="FFC000"/>
              </a:solidFill>
              <a:latin typeface="Corbel" pitchFamily="34" charset="0"/>
              <a:cs typeface="Arial" charset="0"/>
            </a:endParaRPr>
          </a:p>
          <a:p>
            <a:pPr>
              <a:buClr>
                <a:srgbClr val="4F81BD"/>
              </a:buClr>
              <a:buSzPct val="80000"/>
              <a:buFont typeface="Wingdings 2" pitchFamily="18" charset="2"/>
              <a:buNone/>
            </a:pPr>
            <a:endParaRPr lang="ru-RU" sz="4800">
              <a:solidFill>
                <a:srgbClr val="FFC000"/>
              </a:solidFill>
              <a:latin typeface="Corbel" pitchFamily="34" charset="0"/>
              <a:cs typeface="Arial" charset="0"/>
            </a:endParaRPr>
          </a:p>
          <a:p>
            <a:pPr>
              <a:buClr>
                <a:srgbClr val="4F81BD"/>
              </a:buClr>
              <a:buSzPct val="80000"/>
              <a:buFont typeface="Wingdings 2" pitchFamily="18" charset="2"/>
              <a:buNone/>
            </a:pPr>
            <a:endParaRPr lang="ru-RU" sz="4800">
              <a:solidFill>
                <a:srgbClr val="FFC000"/>
              </a:solidFill>
              <a:latin typeface="Corbel" pitchFamily="34" charset="0"/>
              <a:cs typeface="Arial" charset="0"/>
            </a:endParaRPr>
          </a:p>
          <a:p>
            <a:pPr>
              <a:buClr>
                <a:srgbClr val="4F81BD"/>
              </a:buClr>
              <a:buSzPct val="80000"/>
              <a:buFont typeface="Wingdings 2" pitchFamily="18" charset="2"/>
              <a:buNone/>
            </a:pPr>
            <a:r>
              <a:rPr lang="ru-RU" sz="4800" b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>
              <a:buClr>
                <a:srgbClr val="4F81BD"/>
              </a:buClr>
              <a:buSzPct val="80000"/>
              <a:buFont typeface="Wingdings 2" pitchFamily="18" charset="2"/>
              <a:buNone/>
            </a:pPr>
            <a:endParaRPr lang="ru-RU" sz="4800">
              <a:solidFill>
                <a:srgbClr val="FFC000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32772" name="Подзаголовок 2"/>
          <p:cNvSpPr txBox="1">
            <a:spLocks/>
          </p:cNvSpPr>
          <p:nvPr/>
        </p:nvSpPr>
        <p:spPr bwMode="auto">
          <a:xfrm>
            <a:off x="2124075" y="755650"/>
            <a:ext cx="5948363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r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</a:p>
          <a:p>
            <a:pPr algn="r">
              <a:spcBef>
                <a:spcPct val="20000"/>
              </a:spcBef>
              <a:buClr>
                <a:srgbClr val="B58B80"/>
              </a:buClr>
              <a:buSzPct val="95000"/>
              <a:buFont typeface="Wingdings 2" pitchFamily="18" charset="2"/>
              <a:buNone/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endParaRPr lang="ru-RU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212</TotalTime>
  <Words>169</Words>
  <Application>Microsoft Office PowerPoint</Application>
  <PresentationFormat>Экран (4:3)</PresentationFormat>
  <Paragraphs>19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24</vt:i4>
      </vt:variant>
      <vt:variant>
        <vt:lpstr>Заголовки слайдов</vt:lpstr>
      </vt:variant>
      <vt:variant>
        <vt:i4>6</vt:i4>
      </vt:variant>
    </vt:vector>
  </HeadingPairs>
  <TitlesOfParts>
    <vt:vector size="38" baseType="lpstr">
      <vt:lpstr>Times New Roman</vt:lpstr>
      <vt:lpstr>Arial</vt:lpstr>
      <vt:lpstr>Wingdings 3</vt:lpstr>
      <vt:lpstr>Verdana</vt:lpstr>
      <vt:lpstr>Wingdings 2</vt:lpstr>
      <vt:lpstr>Calibri</vt:lpstr>
      <vt:lpstr>Book Antiqua</vt:lpstr>
      <vt:lpstr>Corbel</vt:lpstr>
      <vt:lpstr>Открытая</vt:lpstr>
      <vt:lpstr>1_Открытая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1_Открытая</vt:lpstr>
      <vt:lpstr>1_Открытая</vt:lpstr>
      <vt:lpstr>1_Открытая</vt:lpstr>
      <vt:lpstr>1_Открытая</vt:lpstr>
      <vt:lpstr>1_Открытая</vt:lpstr>
      <vt:lpstr>1_Открытая</vt:lpstr>
      <vt:lpstr>1_Открытая</vt:lpstr>
      <vt:lpstr>1_Открытая</vt:lpstr>
      <vt:lpstr>1_Открытая</vt:lpstr>
      <vt:lpstr>1_Открытая</vt:lpstr>
      <vt:lpstr>1_Открытая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Госкомитет РК по развитию ИКТ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Mastinen</dc:creator>
  <cp:lastModifiedBy>walrus</cp:lastModifiedBy>
  <cp:revision>19</cp:revision>
  <dcterms:created xsi:type="dcterms:W3CDTF">2013-05-24T06:20:37Z</dcterms:created>
  <dcterms:modified xsi:type="dcterms:W3CDTF">2013-06-17T06:27:37Z</dcterms:modified>
</cp:coreProperties>
</file>