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78" r:id="rId4"/>
    <p:sldId id="260" r:id="rId5"/>
    <p:sldId id="263" r:id="rId6"/>
    <p:sldId id="267" r:id="rId7"/>
    <p:sldId id="279" r:id="rId8"/>
    <p:sldId id="280" r:id="rId9"/>
    <p:sldId id="275" r:id="rId10"/>
    <p:sldId id="268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4660"/>
  </p:normalViewPr>
  <p:slideViewPr>
    <p:cSldViewPr>
      <p:cViewPr>
        <p:scale>
          <a:sx n="107" d="100"/>
          <a:sy n="107" d="100"/>
        </p:scale>
        <p:origin x="-173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Финансирование </a:t>
            </a:r>
            <a:r>
              <a:rPr lang="ru-RU" dirty="0" smtClean="0"/>
              <a:t>Программы по годам в %</a:t>
            </a:r>
            <a:endParaRPr lang="ru-RU" dirty="0"/>
          </a:p>
        </c:rich>
      </c:tx>
      <c:layout>
        <c:manualLayout>
          <c:xMode val="edge"/>
          <c:yMode val="edge"/>
          <c:x val="0.16911451125336061"/>
          <c:y val="1.7919537045703302E-2"/>
        </c:manualLayout>
      </c:layout>
    </c:title>
    <c:plotArea>
      <c:layout>
        <c:manualLayout>
          <c:layoutTarget val="inner"/>
          <c:xMode val="edge"/>
          <c:yMode val="edge"/>
          <c:x val="0.13057808391660186"/>
          <c:y val="0.13022919838972141"/>
          <c:w val="0.8083010269814076"/>
          <c:h val="0.6973585859741076"/>
        </c:manualLayout>
      </c:layout>
      <c:scatterChart>
        <c:scatterStyle val="smoothMarker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Финансирование проектов</c:v>
                </c:pt>
              </c:strCache>
            </c:strRef>
          </c:tx>
          <c:dLbls>
            <c:dLbl>
              <c:idx val="1"/>
              <c:layout>
                <c:manualLayout>
                  <c:x val="2.8094223552348651E-2"/>
                  <c:y val="-2.7133737277054669E-2"/>
                </c:manualLayout>
              </c:layout>
              <c:showVal val="1"/>
            </c:dLbl>
            <c:dLbl>
              <c:idx val="2"/>
              <c:layout>
                <c:manualLayout>
                  <c:x val="-2.185106276293786E-2"/>
                  <c:y val="8.1401211831163903E-2"/>
                </c:manualLayout>
              </c:layout>
              <c:showVal val="1"/>
            </c:dLbl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</c:dLbls>
          <c:xVal>
            <c:numRef>
              <c:f>Лист1!$A$2:$A$6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xVal>
          <c:yVal>
            <c:numRef>
              <c:f>Лист1!$B$2:$B$6</c:f>
              <c:numCache>
                <c:formatCode>General</c:formatCode>
                <c:ptCount val="5"/>
                <c:pt idx="0" formatCode="0">
                  <c:v>60</c:v>
                </c:pt>
                <c:pt idx="1">
                  <c:v>34.800000000000004</c:v>
                </c:pt>
                <c:pt idx="2">
                  <c:v>15.4</c:v>
                </c:pt>
                <c:pt idx="3">
                  <c:v>25.3</c:v>
                </c:pt>
              </c:numCache>
            </c:numRef>
          </c:yVal>
          <c:smooth val="1"/>
        </c:ser>
        <c:axId val="50686208"/>
        <c:axId val="51023872"/>
      </c:scatterChart>
      <c:valAx>
        <c:axId val="50686208"/>
        <c:scaling>
          <c:orientation val="minMax"/>
          <c:max val="2012"/>
          <c:min val="2008"/>
        </c:scaling>
        <c:axPos val="b"/>
        <c:numFmt formatCode="General" sourceLinked="1"/>
        <c:tickLblPos val="nextTo"/>
        <c:crossAx val="51023872"/>
        <c:crosses val="autoZero"/>
        <c:crossBetween val="midCat"/>
      </c:valAx>
      <c:valAx>
        <c:axId val="51023872"/>
        <c:scaling>
          <c:orientation val="minMax"/>
        </c:scaling>
        <c:axPos val="l"/>
        <c:majorGridlines/>
        <c:minorGridlines/>
        <c:numFmt formatCode="0" sourceLinked="1"/>
        <c:tickLblPos val="nextTo"/>
        <c:crossAx val="50686208"/>
        <c:crosses val="autoZero"/>
        <c:crossBetween val="midCat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6.1728395061728392E-3"/>
                  <c:y val="-6.1674008810572688E-2"/>
                </c:manualLayout>
              </c:layout>
              <c:showVal val="1"/>
            </c:dLbl>
            <c:dLbl>
              <c:idx val="1"/>
              <c:layout>
                <c:manualLayout>
                  <c:x val="1.5432098765432109E-3"/>
                  <c:y val="-3.0995872212008755E-2"/>
                </c:manualLayout>
              </c:layout>
              <c:showVal val="1"/>
            </c:dLbl>
            <c:dLbl>
              <c:idx val="2"/>
              <c:layout>
                <c:manualLayout>
                  <c:x val="1.5432098765432107E-2"/>
                  <c:y val="-5.5800293685756265E-2"/>
                </c:manualLayout>
              </c:layout>
              <c:showVal val="1"/>
            </c:dLbl>
            <c:dLbl>
              <c:idx val="3"/>
              <c:layout>
                <c:manualLayout>
                  <c:x val="1.2345679012345687E-2"/>
                  <c:y val="-3.5242290748898682E-2"/>
                </c:manualLayout>
              </c:layout>
              <c:showVal val="1"/>
            </c:dLbl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25150</c:v>
                </c:pt>
                <c:pt idx="1">
                  <c:v>39319</c:v>
                </c:pt>
                <c:pt idx="2">
                  <c:v>37676.1</c:v>
                </c:pt>
                <c:pt idx="3">
                  <c:v>27512.2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3950617283950615E-2"/>
                  <c:y val="-3.8179148311306921E-2"/>
                </c:manualLayout>
              </c:layout>
              <c:showVal val="1"/>
            </c:dLbl>
            <c:dLbl>
              <c:idx val="1"/>
              <c:layout>
                <c:manualLayout>
                  <c:x val="4.0123456790123462E-2"/>
                  <c:y val="-6.7547723935389131E-2"/>
                </c:manualLayout>
              </c:layout>
              <c:showVal val="1"/>
            </c:dLbl>
            <c:dLbl>
              <c:idx val="2"/>
              <c:layout>
                <c:manualLayout>
                  <c:x val="3.086419753086421E-2"/>
                  <c:y val="-3.8179148311306921E-2"/>
                </c:manualLayout>
              </c:layout>
              <c:showVal val="1"/>
            </c:dLbl>
            <c:dLbl>
              <c:idx val="3"/>
              <c:layout>
                <c:manualLayout>
                  <c:x val="3.3950617283950615E-2"/>
                  <c:y val="-2.9368575624082228E-2"/>
                </c:manualLayout>
              </c:layout>
              <c:showVal val="1"/>
            </c:dLbl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15150</c:v>
                </c:pt>
                <c:pt idx="1">
                  <c:v>13709</c:v>
                </c:pt>
                <c:pt idx="2">
                  <c:v>5780</c:v>
                </c:pt>
                <c:pt idx="3">
                  <c:v>6975</c:v>
                </c:pt>
              </c:numCache>
            </c:numRef>
          </c:val>
        </c:ser>
        <c:shape val="cylinder"/>
        <c:axId val="51045504"/>
        <c:axId val="51047040"/>
        <c:axId val="0"/>
      </c:bar3DChart>
      <c:catAx>
        <c:axId val="51045504"/>
        <c:scaling>
          <c:orientation val="minMax"/>
        </c:scaling>
        <c:axPos val="b"/>
        <c:numFmt formatCode="General" sourceLinked="1"/>
        <c:tickLblPos val="nextTo"/>
        <c:crossAx val="51047040"/>
        <c:crosses val="autoZero"/>
        <c:auto val="1"/>
        <c:lblAlgn val="ctr"/>
        <c:lblOffset val="100"/>
      </c:catAx>
      <c:valAx>
        <c:axId val="51047040"/>
        <c:scaling>
          <c:orientation val="minMax"/>
        </c:scaling>
        <c:axPos val="l"/>
        <c:majorGridlines/>
        <c:numFmt formatCode="General" sourceLinked="1"/>
        <c:tickLblPos val="nextTo"/>
        <c:crossAx val="510455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2.3148026635559437E-2"/>
                  <c:y val="-8.8105726872246774E-3"/>
                </c:manualLayout>
              </c:layout>
              <c:showVal val="1"/>
            </c:dLbl>
            <c:dLbl>
              <c:idx val="1"/>
              <c:layout>
                <c:manualLayout>
                  <c:x val="1.2345679012345687E-2"/>
                  <c:y val="-5.8737151248164487E-3"/>
                </c:manualLayout>
              </c:layout>
              <c:showVal val="1"/>
            </c:dLbl>
            <c:dLbl>
              <c:idx val="2"/>
              <c:layout>
                <c:manualLayout>
                  <c:x val="3.3950617283950615E-2"/>
                  <c:y val="-1.1747430249632913E-2"/>
                </c:manualLayout>
              </c:layout>
              <c:showVal val="1"/>
            </c:dLbl>
            <c:dLbl>
              <c:idx val="3"/>
              <c:layout>
                <c:manualLayout>
                  <c:x val="3.8580125400991545E-2"/>
                  <c:y val="-2.0558002936857566E-2"/>
                </c:manualLayout>
              </c:layout>
              <c:showVal val="1"/>
            </c:dLbl>
            <c:dLbl>
              <c:idx val="4"/>
              <c:layout>
                <c:manualLayout>
                  <c:x val="3.086419753086421E-2"/>
                  <c:y val="2.936857562408223E-3"/>
                </c:manualLayout>
              </c:layout>
              <c:showVal val="1"/>
            </c:dLbl>
            <c:showVal val="1"/>
          </c:dLbls>
          <c:cat>
            <c:strRef>
              <c:f>Лист1!$A$2:$A$6</c:f>
              <c:strCache>
                <c:ptCount val="5"/>
                <c:pt idx="0">
                  <c:v>Количество плановых показателей</c:v>
                </c:pt>
                <c:pt idx="1">
                  <c:v>Достигнуто</c:v>
                </c:pt>
                <c:pt idx="2">
                  <c:v>Невозможно из-за недостаточного финансирования</c:v>
                </c:pt>
                <c:pt idx="3">
                  <c:v>Перевыполнено</c:v>
                </c:pt>
                <c:pt idx="4">
                  <c:v>Будут достигнуты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55</c:v>
                </c:pt>
                <c:pt idx="1">
                  <c:v>26</c:v>
                </c:pt>
                <c:pt idx="2">
                  <c:v>19</c:v>
                </c:pt>
                <c:pt idx="3">
                  <c:v>8</c:v>
                </c:pt>
                <c:pt idx="4">
                  <c:v>3</c:v>
                </c:pt>
              </c:numCache>
            </c:numRef>
          </c:val>
        </c:ser>
        <c:shape val="cylinder"/>
        <c:axId val="125167488"/>
        <c:axId val="125169024"/>
        <c:axId val="0"/>
      </c:bar3DChart>
      <c:catAx>
        <c:axId val="125167488"/>
        <c:scaling>
          <c:orientation val="minMax"/>
        </c:scaling>
        <c:axPos val="l"/>
        <c:tickLblPos val="nextTo"/>
        <c:crossAx val="125169024"/>
        <c:crosses val="autoZero"/>
        <c:auto val="1"/>
        <c:lblAlgn val="ctr"/>
        <c:lblOffset val="100"/>
      </c:catAx>
      <c:valAx>
        <c:axId val="125169024"/>
        <c:scaling>
          <c:orientation val="minMax"/>
        </c:scaling>
        <c:axPos val="b"/>
        <c:majorGridlines/>
        <c:numFmt formatCode="General" sourceLinked="1"/>
        <c:tickLblPos val="nextTo"/>
        <c:crossAx val="1251674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080;&#1089;&#1090;&#1080;&#1082;&#1072;%20&#1087;&#1086;&#1089;&#1077;&#1097;&#1072;&#1077;&#1084;&#1086;&#1089;&#1090;&#1080;%20&#1080;%20&#1084;&#1077;&#1089;&#1090;&#1072;%20&#1074;%20&#1088;&#1077;&#1081;&#1090;&#1080;&#1085;&#1075;&#1072;&#1093;_1.docx" TargetMode="External"/><Relationship Id="rId2" Type="http://schemas.openxmlformats.org/officeDocument/2006/relationships/hyperlink" Target="&#1050;&#1086;&#1083;&#1080;&#1095;&#1077;&#1089;&#1090;&#1074;&#1086;%20&#1080;%20&#1086;&#1073;&#1098;&#1077;&#1084;%20&#1076;&#1086;&#1082;&#1091;&#1084;&#1077;&#1085;&#1090;&#1086;&#1074;_2.docx" TargetMode="External"/><Relationship Id="rId1" Type="http://schemas.openxmlformats.org/officeDocument/2006/relationships/hyperlink" Target="&#1057;&#1090;&#1072;&#1090;&#1080;&#1089;&#1090;&#1080;&#1082;&#1072;%20&#1086;&#1073;&#1088;&#1072;&#1097;&#1077;&#1085;&#1080;&#1081;%20&#1074;%20&#1042;&#1055;_3.doc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744A6-FEEC-48F2-BBDF-CC61EEDF300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941E19-C1DD-4017-85CF-3965F61FF526}">
      <dgm:prSet phldrT="[Текст]"/>
      <dgm:spPr/>
      <dgm:t>
        <a:bodyPr/>
        <a:lstStyle/>
        <a:p>
          <a:r>
            <a:rPr lang="ru-RU" dirty="0" smtClean="0"/>
            <a:t>23 проекта РЦП «Информатизация Республики Карелия» на 2008-2012 годы</a:t>
          </a:r>
          <a:endParaRPr lang="ru-RU" dirty="0"/>
        </a:p>
      </dgm:t>
    </dgm:pt>
    <dgm:pt modelId="{A6971DAA-27F8-455F-9679-8679AB4096CE}" type="parTrans" cxnId="{E1C95796-D690-4EF0-97DD-0FD7392F3084}">
      <dgm:prSet/>
      <dgm:spPr/>
      <dgm:t>
        <a:bodyPr/>
        <a:lstStyle/>
        <a:p>
          <a:endParaRPr lang="ru-RU"/>
        </a:p>
      </dgm:t>
    </dgm:pt>
    <dgm:pt modelId="{1A8B789A-8DA6-4166-9812-6938913228A3}" type="sibTrans" cxnId="{E1C95796-D690-4EF0-97DD-0FD7392F3084}">
      <dgm:prSet/>
      <dgm:spPr/>
      <dgm:t>
        <a:bodyPr/>
        <a:lstStyle/>
        <a:p>
          <a:endParaRPr lang="ru-RU"/>
        </a:p>
      </dgm:t>
    </dgm:pt>
    <dgm:pt modelId="{CABB657A-6C4B-4D11-B5A4-6F867A45DA58}">
      <dgm:prSet phldrT="[Текст]"/>
      <dgm:spPr/>
      <dgm:t>
        <a:bodyPr/>
        <a:lstStyle/>
        <a:p>
          <a:r>
            <a:rPr lang="ru-RU" dirty="0" smtClean="0"/>
            <a:t>Государственный комитет РК по развитию ИКТ</a:t>
          </a:r>
          <a:endParaRPr lang="ru-RU" dirty="0"/>
        </a:p>
      </dgm:t>
    </dgm:pt>
    <dgm:pt modelId="{60CF32F7-67C8-4A55-865E-B4E3F63CA398}" type="parTrans" cxnId="{5B33B10A-58B8-46B5-B916-668C7812BB1C}">
      <dgm:prSet/>
      <dgm:spPr/>
      <dgm:t>
        <a:bodyPr/>
        <a:lstStyle/>
        <a:p>
          <a:endParaRPr lang="ru-RU"/>
        </a:p>
      </dgm:t>
    </dgm:pt>
    <dgm:pt modelId="{31D7FA10-40D8-4F38-A086-76679252E9BA}" type="sibTrans" cxnId="{5B33B10A-58B8-46B5-B916-668C7812BB1C}">
      <dgm:prSet/>
      <dgm:spPr/>
      <dgm:t>
        <a:bodyPr/>
        <a:lstStyle/>
        <a:p>
          <a:endParaRPr lang="ru-RU"/>
        </a:p>
      </dgm:t>
    </dgm:pt>
    <dgm:pt modelId="{548614CB-12F8-49D3-A175-3B52790CFC16}">
      <dgm:prSet phldrT="[Текст]"/>
      <dgm:spPr/>
      <dgm:t>
        <a:bodyPr/>
        <a:lstStyle/>
        <a:p>
          <a:r>
            <a:rPr lang="ru-RU" dirty="0" smtClean="0"/>
            <a:t>8 проектов</a:t>
          </a:r>
          <a:endParaRPr lang="ru-RU" dirty="0"/>
        </a:p>
      </dgm:t>
    </dgm:pt>
    <dgm:pt modelId="{093A33D5-944F-445D-8D07-5D4460E7C086}" type="parTrans" cxnId="{B71D60FB-5A3D-4F31-87DC-969D2619F934}">
      <dgm:prSet/>
      <dgm:spPr/>
      <dgm:t>
        <a:bodyPr/>
        <a:lstStyle/>
        <a:p>
          <a:endParaRPr lang="ru-RU"/>
        </a:p>
      </dgm:t>
    </dgm:pt>
    <dgm:pt modelId="{9150F6E9-17A6-460D-BD14-5AC49A5F7260}" type="sibTrans" cxnId="{B71D60FB-5A3D-4F31-87DC-969D2619F934}">
      <dgm:prSet/>
      <dgm:spPr/>
      <dgm:t>
        <a:bodyPr/>
        <a:lstStyle/>
        <a:p>
          <a:endParaRPr lang="ru-RU"/>
        </a:p>
      </dgm:t>
    </dgm:pt>
    <dgm:pt modelId="{E12194EE-69CD-444D-8F22-02A289578728}">
      <dgm:prSet phldrT="[Текст]"/>
      <dgm:spPr/>
      <dgm:t>
        <a:bodyPr/>
        <a:lstStyle/>
        <a:p>
          <a:r>
            <a:rPr lang="ru-RU" dirty="0" smtClean="0"/>
            <a:t>Министерство здравоохранения и социального развития</a:t>
          </a:r>
          <a:br>
            <a:rPr lang="ru-RU" dirty="0" smtClean="0"/>
          </a:br>
          <a:endParaRPr lang="ru-RU" dirty="0"/>
        </a:p>
      </dgm:t>
    </dgm:pt>
    <dgm:pt modelId="{1D0D1F93-8ABF-477B-A5B7-3F6D7553794B}" type="parTrans" cxnId="{D7B4C1A6-AD6A-4022-9424-F439BC34B7F8}">
      <dgm:prSet/>
      <dgm:spPr/>
      <dgm:t>
        <a:bodyPr/>
        <a:lstStyle/>
        <a:p>
          <a:endParaRPr lang="ru-RU"/>
        </a:p>
      </dgm:t>
    </dgm:pt>
    <dgm:pt modelId="{BF22B71E-BF45-49F8-8A51-009423B654E5}" type="sibTrans" cxnId="{D7B4C1A6-AD6A-4022-9424-F439BC34B7F8}">
      <dgm:prSet/>
      <dgm:spPr/>
      <dgm:t>
        <a:bodyPr/>
        <a:lstStyle/>
        <a:p>
          <a:endParaRPr lang="ru-RU"/>
        </a:p>
      </dgm:t>
    </dgm:pt>
    <dgm:pt modelId="{654BD0AE-D4E1-40DD-917F-0EACF0985DE6}">
      <dgm:prSet phldrT="[Текст]"/>
      <dgm:spPr/>
      <dgm:t>
        <a:bodyPr/>
        <a:lstStyle/>
        <a:p>
          <a:r>
            <a:rPr lang="ru-RU" dirty="0" smtClean="0"/>
            <a:t>6 проектов</a:t>
          </a:r>
          <a:endParaRPr lang="ru-RU" dirty="0"/>
        </a:p>
      </dgm:t>
    </dgm:pt>
    <dgm:pt modelId="{02CD747E-1DDC-4965-99D1-C1F8CC729326}" type="parTrans" cxnId="{03E2FBE8-F72A-42CA-80BA-312F1B7DCDC1}">
      <dgm:prSet/>
      <dgm:spPr/>
      <dgm:t>
        <a:bodyPr/>
        <a:lstStyle/>
        <a:p>
          <a:endParaRPr lang="ru-RU"/>
        </a:p>
      </dgm:t>
    </dgm:pt>
    <dgm:pt modelId="{0D5DF511-4B64-433F-801A-B53F721C88F3}" type="sibTrans" cxnId="{03E2FBE8-F72A-42CA-80BA-312F1B7DCDC1}">
      <dgm:prSet/>
      <dgm:spPr/>
      <dgm:t>
        <a:bodyPr/>
        <a:lstStyle/>
        <a:p>
          <a:endParaRPr lang="ru-RU"/>
        </a:p>
      </dgm:t>
    </dgm:pt>
    <dgm:pt modelId="{59D04E21-6541-4A8F-86B3-7CF3EA262BAC}">
      <dgm:prSet phldrT="[Текст]"/>
      <dgm:spPr/>
      <dgm:t>
        <a:bodyPr/>
        <a:lstStyle/>
        <a:p>
          <a:r>
            <a:rPr lang="ru-RU" dirty="0" smtClean="0"/>
            <a:t>2 проекта</a:t>
          </a:r>
          <a:endParaRPr lang="ru-RU" dirty="0"/>
        </a:p>
      </dgm:t>
    </dgm:pt>
    <dgm:pt modelId="{1CBFEB8F-3C24-4DE7-8C0C-A1568E526D82}" type="parTrans" cxnId="{4EA5A593-379F-4594-ABC0-14A3E6DCB3BC}">
      <dgm:prSet/>
      <dgm:spPr/>
      <dgm:t>
        <a:bodyPr/>
        <a:lstStyle/>
        <a:p>
          <a:endParaRPr lang="ru-RU"/>
        </a:p>
      </dgm:t>
    </dgm:pt>
    <dgm:pt modelId="{F34AA84D-EAAB-4DC6-AD19-B6B7DD12BFF7}" type="sibTrans" cxnId="{4EA5A593-379F-4594-ABC0-14A3E6DCB3BC}">
      <dgm:prSet/>
      <dgm:spPr/>
      <dgm:t>
        <a:bodyPr/>
        <a:lstStyle/>
        <a:p>
          <a:endParaRPr lang="ru-RU"/>
        </a:p>
      </dgm:t>
    </dgm:pt>
    <dgm:pt modelId="{6C662738-B6EC-449C-AE8B-FB3C0AB93D71}">
      <dgm:prSet phldrT="[Текст]"/>
      <dgm:spPr/>
      <dgm:t>
        <a:bodyPr/>
        <a:lstStyle/>
        <a:p>
          <a:r>
            <a:rPr lang="ru-RU" dirty="0" smtClean="0"/>
            <a:t>Министерство экономического развития</a:t>
          </a:r>
          <a:endParaRPr lang="ru-RU" dirty="0"/>
        </a:p>
      </dgm:t>
    </dgm:pt>
    <dgm:pt modelId="{C8FEDB84-8D07-4386-AA0B-7093A3A59A9F}" type="parTrans" cxnId="{D83EC537-967D-47BB-B1D7-8AB7AF35E290}">
      <dgm:prSet/>
      <dgm:spPr/>
      <dgm:t>
        <a:bodyPr/>
        <a:lstStyle/>
        <a:p>
          <a:endParaRPr lang="ru-RU"/>
        </a:p>
      </dgm:t>
    </dgm:pt>
    <dgm:pt modelId="{CA4C028B-318D-4A6F-8805-D61B93282A0F}" type="sibTrans" cxnId="{D83EC537-967D-47BB-B1D7-8AB7AF35E290}">
      <dgm:prSet/>
      <dgm:spPr/>
      <dgm:t>
        <a:bodyPr/>
        <a:lstStyle/>
        <a:p>
          <a:endParaRPr lang="ru-RU"/>
        </a:p>
      </dgm:t>
    </dgm:pt>
    <dgm:pt modelId="{A1BBCEAD-715B-489F-937B-0B5EC91799C2}">
      <dgm:prSet phldrT="[Текст]"/>
      <dgm:spPr/>
      <dgm:t>
        <a:bodyPr/>
        <a:lstStyle/>
        <a:p>
          <a:r>
            <a:rPr lang="ru-RU" dirty="0" smtClean="0"/>
            <a:t>Министерство по природопользованию и экологии</a:t>
          </a:r>
          <a:endParaRPr lang="ru-RU" dirty="0"/>
        </a:p>
      </dgm:t>
    </dgm:pt>
    <dgm:pt modelId="{80C732DE-81E8-4810-8327-4B073EA51638}" type="parTrans" cxnId="{02E8CB3F-FA61-4018-917C-B0661878F3E7}">
      <dgm:prSet/>
      <dgm:spPr/>
      <dgm:t>
        <a:bodyPr/>
        <a:lstStyle/>
        <a:p>
          <a:endParaRPr lang="ru-RU"/>
        </a:p>
      </dgm:t>
    </dgm:pt>
    <dgm:pt modelId="{249E82A6-4EE9-442B-8243-3A315F78F157}" type="sibTrans" cxnId="{02E8CB3F-FA61-4018-917C-B0661878F3E7}">
      <dgm:prSet/>
      <dgm:spPr/>
      <dgm:t>
        <a:bodyPr/>
        <a:lstStyle/>
        <a:p>
          <a:endParaRPr lang="ru-RU"/>
        </a:p>
      </dgm:t>
    </dgm:pt>
    <dgm:pt modelId="{FC73C974-E429-4779-9FA6-479945EE8A8F}">
      <dgm:prSet phldrT="[Текст]"/>
      <dgm:spPr/>
      <dgm:t>
        <a:bodyPr/>
        <a:lstStyle/>
        <a:p>
          <a:r>
            <a:rPr lang="ru-RU" dirty="0" smtClean="0"/>
            <a:t>4 проекта</a:t>
          </a:r>
          <a:endParaRPr lang="ru-RU" dirty="0"/>
        </a:p>
      </dgm:t>
    </dgm:pt>
    <dgm:pt modelId="{0E6213E1-99F8-4F62-927A-158144093E0B}" type="sibTrans" cxnId="{D5350AC3-F096-4355-B068-EED9ED407F95}">
      <dgm:prSet/>
      <dgm:spPr/>
      <dgm:t>
        <a:bodyPr/>
        <a:lstStyle/>
        <a:p>
          <a:endParaRPr lang="ru-RU"/>
        </a:p>
      </dgm:t>
    </dgm:pt>
    <dgm:pt modelId="{B5D91BF6-DB4D-49F4-B094-D1495556B0DD}" type="parTrans" cxnId="{D5350AC3-F096-4355-B068-EED9ED407F95}">
      <dgm:prSet/>
      <dgm:spPr/>
      <dgm:t>
        <a:bodyPr/>
        <a:lstStyle/>
        <a:p>
          <a:endParaRPr lang="ru-RU"/>
        </a:p>
      </dgm:t>
    </dgm:pt>
    <dgm:pt modelId="{F3FE204C-102A-4E8D-A8EE-B74789C0A1C8}">
      <dgm:prSet phldrT="[Текст]"/>
      <dgm:spPr/>
      <dgm:t>
        <a:bodyPr/>
        <a:lstStyle/>
        <a:p>
          <a:r>
            <a:rPr lang="ru-RU" dirty="0" smtClean="0"/>
            <a:t>Другие ОИВ</a:t>
          </a:r>
          <a:endParaRPr lang="ru-RU" dirty="0"/>
        </a:p>
      </dgm:t>
    </dgm:pt>
    <dgm:pt modelId="{E9666F37-EF38-4F1E-96BC-A744CA940F95}" type="parTrans" cxnId="{FA12EBF3-F438-4D3F-B66D-20FD20FB52E6}">
      <dgm:prSet/>
      <dgm:spPr/>
      <dgm:t>
        <a:bodyPr/>
        <a:lstStyle/>
        <a:p>
          <a:endParaRPr lang="ru-RU"/>
        </a:p>
      </dgm:t>
    </dgm:pt>
    <dgm:pt modelId="{0D97A7F7-A9CF-4F5A-BFF4-EBCB4F100D0D}" type="sibTrans" cxnId="{FA12EBF3-F438-4D3F-B66D-20FD20FB52E6}">
      <dgm:prSet/>
      <dgm:spPr/>
      <dgm:t>
        <a:bodyPr/>
        <a:lstStyle/>
        <a:p>
          <a:endParaRPr lang="ru-RU"/>
        </a:p>
      </dgm:t>
    </dgm:pt>
    <dgm:pt modelId="{8B92CD30-36B0-4636-8063-111396684267}">
      <dgm:prSet phldrT="[Текст]"/>
      <dgm:spPr/>
      <dgm:t>
        <a:bodyPr/>
        <a:lstStyle/>
        <a:p>
          <a:r>
            <a:rPr lang="ru-RU" dirty="0" smtClean="0"/>
            <a:t>3 проекта</a:t>
          </a:r>
          <a:br>
            <a:rPr lang="ru-RU" dirty="0" smtClean="0"/>
          </a:br>
          <a:endParaRPr lang="ru-RU" dirty="0"/>
        </a:p>
      </dgm:t>
    </dgm:pt>
    <dgm:pt modelId="{53DB5AE4-59FC-406A-BCBE-23A76663BCD4}" type="parTrans" cxnId="{7F0B3E33-C939-4CE0-BA64-11AC754FBE53}">
      <dgm:prSet/>
      <dgm:spPr/>
      <dgm:t>
        <a:bodyPr/>
        <a:lstStyle/>
        <a:p>
          <a:endParaRPr lang="ru-RU"/>
        </a:p>
      </dgm:t>
    </dgm:pt>
    <dgm:pt modelId="{85C53CBC-8A92-4392-8DEE-4A07DA933445}" type="sibTrans" cxnId="{7F0B3E33-C939-4CE0-BA64-11AC754FBE53}">
      <dgm:prSet/>
      <dgm:spPr/>
      <dgm:t>
        <a:bodyPr/>
        <a:lstStyle/>
        <a:p>
          <a:endParaRPr lang="ru-RU"/>
        </a:p>
      </dgm:t>
    </dgm:pt>
    <dgm:pt modelId="{AC6518E7-87E7-45FD-A4D0-38627A6DBB32}" type="pres">
      <dgm:prSet presAssocID="{04A744A6-FEEC-48F2-BBDF-CC61EEDF300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C2C23C-B1A0-4BF4-9B40-D71143D3608C}" type="pres">
      <dgm:prSet presAssocID="{E5941E19-C1DD-4017-85CF-3965F61FF526}" presName="hierRoot1" presStyleCnt="0"/>
      <dgm:spPr/>
    </dgm:pt>
    <dgm:pt modelId="{BBCE2965-3CA9-4B67-B782-2B45BDFB1282}" type="pres">
      <dgm:prSet presAssocID="{E5941E19-C1DD-4017-85CF-3965F61FF526}" presName="composite" presStyleCnt="0"/>
      <dgm:spPr/>
    </dgm:pt>
    <dgm:pt modelId="{060E2DC5-75A0-4551-93B4-80F9EDE673DA}" type="pres">
      <dgm:prSet presAssocID="{E5941E19-C1DD-4017-85CF-3965F61FF526}" presName="background" presStyleLbl="node0" presStyleIdx="0" presStyleCnt="1"/>
      <dgm:spPr/>
    </dgm:pt>
    <dgm:pt modelId="{92D63DF1-8938-4B79-9D80-BF7355E26A3A}" type="pres">
      <dgm:prSet presAssocID="{E5941E19-C1DD-4017-85CF-3965F61FF526}" presName="text" presStyleLbl="fgAcc0" presStyleIdx="0" presStyleCnt="1" custScaleX="566776" custLinFactNeighborX="10507" custLinFactNeighborY="167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0D3EAE-5B6E-4CB5-9DA5-A0EFF7BB8A5A}" type="pres">
      <dgm:prSet presAssocID="{E5941E19-C1DD-4017-85CF-3965F61FF526}" presName="hierChild2" presStyleCnt="0"/>
      <dgm:spPr/>
    </dgm:pt>
    <dgm:pt modelId="{2FBDFD15-9197-4F3A-8F52-C6D66CB52578}" type="pres">
      <dgm:prSet presAssocID="{60CF32F7-67C8-4A55-865E-B4E3F63CA398}" presName="Name10" presStyleLbl="parChTrans1D2" presStyleIdx="0" presStyleCnt="5"/>
      <dgm:spPr/>
      <dgm:t>
        <a:bodyPr/>
        <a:lstStyle/>
        <a:p>
          <a:endParaRPr lang="ru-RU"/>
        </a:p>
      </dgm:t>
    </dgm:pt>
    <dgm:pt modelId="{12FBCF58-D9BE-433A-B391-001733A1580A}" type="pres">
      <dgm:prSet presAssocID="{CABB657A-6C4B-4D11-B5A4-6F867A45DA58}" presName="hierRoot2" presStyleCnt="0"/>
      <dgm:spPr/>
    </dgm:pt>
    <dgm:pt modelId="{5923B622-3B14-439A-A1B4-1E4B879B2C30}" type="pres">
      <dgm:prSet presAssocID="{CABB657A-6C4B-4D11-B5A4-6F867A45DA58}" presName="composite2" presStyleCnt="0"/>
      <dgm:spPr/>
    </dgm:pt>
    <dgm:pt modelId="{585ECF2D-A96C-4E7D-84F0-F17A4C443920}" type="pres">
      <dgm:prSet presAssocID="{CABB657A-6C4B-4D11-B5A4-6F867A45DA58}" presName="background2" presStyleLbl="node2" presStyleIdx="0" presStyleCnt="5"/>
      <dgm:spPr/>
    </dgm:pt>
    <dgm:pt modelId="{ACE43B06-0793-48C6-A14D-725807E504F4}" type="pres">
      <dgm:prSet presAssocID="{CABB657A-6C4B-4D11-B5A4-6F867A45DA58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81A026-20D5-412A-A47D-C044C5A4A2D9}" type="pres">
      <dgm:prSet presAssocID="{CABB657A-6C4B-4D11-B5A4-6F867A45DA58}" presName="hierChild3" presStyleCnt="0"/>
      <dgm:spPr/>
    </dgm:pt>
    <dgm:pt modelId="{10741501-074A-4464-BCF4-4BAE64954BF2}" type="pres">
      <dgm:prSet presAssocID="{093A33D5-944F-445D-8D07-5D4460E7C086}" presName="Name17" presStyleLbl="parChTrans1D3" presStyleIdx="0" presStyleCnt="5"/>
      <dgm:spPr/>
      <dgm:t>
        <a:bodyPr/>
        <a:lstStyle/>
        <a:p>
          <a:endParaRPr lang="ru-RU"/>
        </a:p>
      </dgm:t>
    </dgm:pt>
    <dgm:pt modelId="{73E52C70-6F65-42B0-AFA7-9DCD0E8EF492}" type="pres">
      <dgm:prSet presAssocID="{548614CB-12F8-49D3-A175-3B52790CFC16}" presName="hierRoot3" presStyleCnt="0"/>
      <dgm:spPr/>
    </dgm:pt>
    <dgm:pt modelId="{A10423DB-B3B8-4F53-A300-C3BCA0EDB955}" type="pres">
      <dgm:prSet presAssocID="{548614CB-12F8-49D3-A175-3B52790CFC16}" presName="composite3" presStyleCnt="0"/>
      <dgm:spPr/>
    </dgm:pt>
    <dgm:pt modelId="{5BC364B0-FD20-4237-A2B9-105B5DB7E409}" type="pres">
      <dgm:prSet presAssocID="{548614CB-12F8-49D3-A175-3B52790CFC16}" presName="background3" presStyleLbl="node3" presStyleIdx="0" presStyleCnt="5"/>
      <dgm:spPr/>
    </dgm:pt>
    <dgm:pt modelId="{463A5DCF-679E-4F33-B09F-ABE6C30E6676}" type="pres">
      <dgm:prSet presAssocID="{548614CB-12F8-49D3-A175-3B52790CFC16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62E323-2119-4821-850B-DA5332E6CE6C}" type="pres">
      <dgm:prSet presAssocID="{548614CB-12F8-49D3-A175-3B52790CFC16}" presName="hierChild4" presStyleCnt="0"/>
      <dgm:spPr/>
    </dgm:pt>
    <dgm:pt modelId="{25C8E515-E0A4-4926-88E1-920110BD3BCA}" type="pres">
      <dgm:prSet presAssocID="{C8FEDB84-8D07-4386-AA0B-7093A3A59A9F}" presName="Name10" presStyleLbl="parChTrans1D2" presStyleIdx="1" presStyleCnt="5"/>
      <dgm:spPr/>
      <dgm:t>
        <a:bodyPr/>
        <a:lstStyle/>
        <a:p>
          <a:endParaRPr lang="ru-RU"/>
        </a:p>
      </dgm:t>
    </dgm:pt>
    <dgm:pt modelId="{D06E114E-345F-4EE4-97EC-07F5DBFA0AA0}" type="pres">
      <dgm:prSet presAssocID="{6C662738-B6EC-449C-AE8B-FB3C0AB93D71}" presName="hierRoot2" presStyleCnt="0"/>
      <dgm:spPr/>
    </dgm:pt>
    <dgm:pt modelId="{FFE43135-B186-4F73-B786-5E0ADAA5BEBE}" type="pres">
      <dgm:prSet presAssocID="{6C662738-B6EC-449C-AE8B-FB3C0AB93D71}" presName="composite2" presStyleCnt="0"/>
      <dgm:spPr/>
    </dgm:pt>
    <dgm:pt modelId="{CCA3ED85-66AE-451C-8BCC-C0103E5E8F24}" type="pres">
      <dgm:prSet presAssocID="{6C662738-B6EC-449C-AE8B-FB3C0AB93D71}" presName="background2" presStyleLbl="node2" presStyleIdx="1" presStyleCnt="5"/>
      <dgm:spPr/>
    </dgm:pt>
    <dgm:pt modelId="{3FBA97F8-D17A-424D-BA7E-C346B0D84D5F}" type="pres">
      <dgm:prSet presAssocID="{6C662738-B6EC-449C-AE8B-FB3C0AB93D71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B62EEC-E340-4406-A6B5-B324053F406E}" type="pres">
      <dgm:prSet presAssocID="{6C662738-B6EC-449C-AE8B-FB3C0AB93D71}" presName="hierChild3" presStyleCnt="0"/>
      <dgm:spPr/>
    </dgm:pt>
    <dgm:pt modelId="{0CD46A26-BF5B-4DB9-9667-44E56A7A881C}" type="pres">
      <dgm:prSet presAssocID="{B5D91BF6-DB4D-49F4-B094-D1495556B0DD}" presName="Name17" presStyleLbl="parChTrans1D3" presStyleIdx="1" presStyleCnt="5"/>
      <dgm:spPr/>
      <dgm:t>
        <a:bodyPr/>
        <a:lstStyle/>
        <a:p>
          <a:endParaRPr lang="ru-RU"/>
        </a:p>
      </dgm:t>
    </dgm:pt>
    <dgm:pt modelId="{A930E1B0-F049-43B7-B2D0-E7F55E9E399C}" type="pres">
      <dgm:prSet presAssocID="{FC73C974-E429-4779-9FA6-479945EE8A8F}" presName="hierRoot3" presStyleCnt="0"/>
      <dgm:spPr/>
    </dgm:pt>
    <dgm:pt modelId="{896F53C7-E909-4C6C-9D63-E3683C63F0EE}" type="pres">
      <dgm:prSet presAssocID="{FC73C974-E429-4779-9FA6-479945EE8A8F}" presName="composite3" presStyleCnt="0"/>
      <dgm:spPr/>
    </dgm:pt>
    <dgm:pt modelId="{F55680CC-F54D-4D43-8FC0-B4DACBAB0FB4}" type="pres">
      <dgm:prSet presAssocID="{FC73C974-E429-4779-9FA6-479945EE8A8F}" presName="background3" presStyleLbl="node3" presStyleIdx="1" presStyleCnt="5"/>
      <dgm:spPr/>
    </dgm:pt>
    <dgm:pt modelId="{C66FE377-6084-4F6E-A349-001E1EBD568A}" type="pres">
      <dgm:prSet presAssocID="{FC73C974-E429-4779-9FA6-479945EE8A8F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722F11-6D14-4255-8C06-41C95BF8F8A4}" type="pres">
      <dgm:prSet presAssocID="{FC73C974-E429-4779-9FA6-479945EE8A8F}" presName="hierChild4" presStyleCnt="0"/>
      <dgm:spPr/>
    </dgm:pt>
    <dgm:pt modelId="{70E2C61B-C32A-4C64-AB0F-3CB314DA6AB9}" type="pres">
      <dgm:prSet presAssocID="{80C732DE-81E8-4810-8327-4B073EA51638}" presName="Name10" presStyleLbl="parChTrans1D2" presStyleIdx="2" presStyleCnt="5"/>
      <dgm:spPr/>
      <dgm:t>
        <a:bodyPr/>
        <a:lstStyle/>
        <a:p>
          <a:endParaRPr lang="ru-RU"/>
        </a:p>
      </dgm:t>
    </dgm:pt>
    <dgm:pt modelId="{926A121E-BE5A-475C-8BD7-8A3410D3EA10}" type="pres">
      <dgm:prSet presAssocID="{A1BBCEAD-715B-489F-937B-0B5EC91799C2}" presName="hierRoot2" presStyleCnt="0"/>
      <dgm:spPr/>
    </dgm:pt>
    <dgm:pt modelId="{8D7AA969-5790-4554-BD17-5841C5E754DE}" type="pres">
      <dgm:prSet presAssocID="{A1BBCEAD-715B-489F-937B-0B5EC91799C2}" presName="composite2" presStyleCnt="0"/>
      <dgm:spPr/>
    </dgm:pt>
    <dgm:pt modelId="{F31554F0-D3B5-40E7-826A-27AC279C5CAA}" type="pres">
      <dgm:prSet presAssocID="{A1BBCEAD-715B-489F-937B-0B5EC91799C2}" presName="background2" presStyleLbl="node2" presStyleIdx="2" presStyleCnt="5"/>
      <dgm:spPr/>
    </dgm:pt>
    <dgm:pt modelId="{36C98EFF-8848-4B15-ADB2-03619E0D09D6}" type="pres">
      <dgm:prSet presAssocID="{A1BBCEAD-715B-489F-937B-0B5EC91799C2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894221-EE26-4ECA-A6FA-578C54677732}" type="pres">
      <dgm:prSet presAssocID="{A1BBCEAD-715B-489F-937B-0B5EC91799C2}" presName="hierChild3" presStyleCnt="0"/>
      <dgm:spPr/>
    </dgm:pt>
    <dgm:pt modelId="{5B461BC5-D386-4A0C-B1C8-C97E7DBCEAD0}" type="pres">
      <dgm:prSet presAssocID="{1CBFEB8F-3C24-4DE7-8C0C-A1568E526D82}" presName="Name17" presStyleLbl="parChTrans1D3" presStyleIdx="2" presStyleCnt="5"/>
      <dgm:spPr/>
      <dgm:t>
        <a:bodyPr/>
        <a:lstStyle/>
        <a:p>
          <a:endParaRPr lang="ru-RU"/>
        </a:p>
      </dgm:t>
    </dgm:pt>
    <dgm:pt modelId="{A228B047-A89F-435E-820D-AD9CD8B8F676}" type="pres">
      <dgm:prSet presAssocID="{59D04E21-6541-4A8F-86B3-7CF3EA262BAC}" presName="hierRoot3" presStyleCnt="0"/>
      <dgm:spPr/>
    </dgm:pt>
    <dgm:pt modelId="{BECFA395-9210-4110-B3C9-A4E68D4E4DBB}" type="pres">
      <dgm:prSet presAssocID="{59D04E21-6541-4A8F-86B3-7CF3EA262BAC}" presName="composite3" presStyleCnt="0"/>
      <dgm:spPr/>
    </dgm:pt>
    <dgm:pt modelId="{91E39E43-D12E-4719-A011-2DDE6193F8D4}" type="pres">
      <dgm:prSet presAssocID="{59D04E21-6541-4A8F-86B3-7CF3EA262BAC}" presName="background3" presStyleLbl="node3" presStyleIdx="2" presStyleCnt="5"/>
      <dgm:spPr/>
    </dgm:pt>
    <dgm:pt modelId="{904F2146-E93E-4713-88B6-589EF14C24A1}" type="pres">
      <dgm:prSet presAssocID="{59D04E21-6541-4A8F-86B3-7CF3EA262BAC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FBE241-8A52-4F56-945D-186811998614}" type="pres">
      <dgm:prSet presAssocID="{59D04E21-6541-4A8F-86B3-7CF3EA262BAC}" presName="hierChild4" presStyleCnt="0"/>
      <dgm:spPr/>
    </dgm:pt>
    <dgm:pt modelId="{2D4D2A56-0094-4550-AF86-7267C7B4D421}" type="pres">
      <dgm:prSet presAssocID="{1D0D1F93-8ABF-477B-A5B7-3F6D7553794B}" presName="Name10" presStyleLbl="parChTrans1D2" presStyleIdx="3" presStyleCnt="5"/>
      <dgm:spPr/>
      <dgm:t>
        <a:bodyPr/>
        <a:lstStyle/>
        <a:p>
          <a:endParaRPr lang="ru-RU"/>
        </a:p>
      </dgm:t>
    </dgm:pt>
    <dgm:pt modelId="{1B67DB2A-F501-4FF1-B3C5-B7F4E51601EA}" type="pres">
      <dgm:prSet presAssocID="{E12194EE-69CD-444D-8F22-02A289578728}" presName="hierRoot2" presStyleCnt="0"/>
      <dgm:spPr/>
    </dgm:pt>
    <dgm:pt modelId="{8A7FB07C-699E-408F-829A-99E04BE5CFE7}" type="pres">
      <dgm:prSet presAssocID="{E12194EE-69CD-444D-8F22-02A289578728}" presName="composite2" presStyleCnt="0"/>
      <dgm:spPr/>
    </dgm:pt>
    <dgm:pt modelId="{B4814804-3B6D-461F-944C-FE837DA4226B}" type="pres">
      <dgm:prSet presAssocID="{E12194EE-69CD-444D-8F22-02A289578728}" presName="background2" presStyleLbl="node2" presStyleIdx="3" presStyleCnt="5"/>
      <dgm:spPr/>
    </dgm:pt>
    <dgm:pt modelId="{9C8C72C7-9F9C-42D3-90F5-3C218D1DEF9F}" type="pres">
      <dgm:prSet presAssocID="{E12194EE-69CD-444D-8F22-02A289578728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6DE5DA-1544-4ED3-8FA8-3E1218F0ABF3}" type="pres">
      <dgm:prSet presAssocID="{E12194EE-69CD-444D-8F22-02A289578728}" presName="hierChild3" presStyleCnt="0"/>
      <dgm:spPr/>
    </dgm:pt>
    <dgm:pt modelId="{36EE8DC1-CE04-4D31-92CB-D06DE08FC95B}" type="pres">
      <dgm:prSet presAssocID="{53DB5AE4-59FC-406A-BCBE-23A76663BCD4}" presName="Name17" presStyleLbl="parChTrans1D3" presStyleIdx="3" presStyleCnt="5"/>
      <dgm:spPr/>
      <dgm:t>
        <a:bodyPr/>
        <a:lstStyle/>
        <a:p>
          <a:endParaRPr lang="ru-RU"/>
        </a:p>
      </dgm:t>
    </dgm:pt>
    <dgm:pt modelId="{F732A098-6D57-4D3D-9F73-898EEFFBA32C}" type="pres">
      <dgm:prSet presAssocID="{8B92CD30-36B0-4636-8063-111396684267}" presName="hierRoot3" presStyleCnt="0"/>
      <dgm:spPr/>
    </dgm:pt>
    <dgm:pt modelId="{9C6BD8E2-B469-49D1-A31F-1CF6B7130090}" type="pres">
      <dgm:prSet presAssocID="{8B92CD30-36B0-4636-8063-111396684267}" presName="composite3" presStyleCnt="0"/>
      <dgm:spPr/>
    </dgm:pt>
    <dgm:pt modelId="{8A520D6D-86E4-40FE-9F6E-381E09D33788}" type="pres">
      <dgm:prSet presAssocID="{8B92CD30-36B0-4636-8063-111396684267}" presName="background3" presStyleLbl="node3" presStyleIdx="3" presStyleCnt="5"/>
      <dgm:spPr/>
    </dgm:pt>
    <dgm:pt modelId="{049CE654-BF8B-444A-A925-7BB9781268CA}" type="pres">
      <dgm:prSet presAssocID="{8B92CD30-36B0-4636-8063-111396684267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A3C158-D934-423F-B889-A3209DB4CFEF}" type="pres">
      <dgm:prSet presAssocID="{8B92CD30-36B0-4636-8063-111396684267}" presName="hierChild4" presStyleCnt="0"/>
      <dgm:spPr/>
    </dgm:pt>
    <dgm:pt modelId="{DB712EF6-83AC-4ACE-A379-D1B8F2F11E2E}" type="pres">
      <dgm:prSet presAssocID="{E9666F37-EF38-4F1E-96BC-A744CA940F95}" presName="Name10" presStyleLbl="parChTrans1D2" presStyleIdx="4" presStyleCnt="5"/>
      <dgm:spPr/>
      <dgm:t>
        <a:bodyPr/>
        <a:lstStyle/>
        <a:p>
          <a:endParaRPr lang="ru-RU"/>
        </a:p>
      </dgm:t>
    </dgm:pt>
    <dgm:pt modelId="{18ACEA65-7FA7-4B63-9585-9B84A4129E3F}" type="pres">
      <dgm:prSet presAssocID="{F3FE204C-102A-4E8D-A8EE-B74789C0A1C8}" presName="hierRoot2" presStyleCnt="0"/>
      <dgm:spPr/>
    </dgm:pt>
    <dgm:pt modelId="{E30B2868-B2E6-4AD0-BD85-BD5635D1AFB5}" type="pres">
      <dgm:prSet presAssocID="{F3FE204C-102A-4E8D-A8EE-B74789C0A1C8}" presName="composite2" presStyleCnt="0"/>
      <dgm:spPr/>
    </dgm:pt>
    <dgm:pt modelId="{F2C41635-6EB7-4682-92A6-443BE642D489}" type="pres">
      <dgm:prSet presAssocID="{F3FE204C-102A-4E8D-A8EE-B74789C0A1C8}" presName="background2" presStyleLbl="node2" presStyleIdx="4" presStyleCnt="5"/>
      <dgm:spPr/>
    </dgm:pt>
    <dgm:pt modelId="{FC6CB8D8-DB03-412B-939F-206D36767B9A}" type="pres">
      <dgm:prSet presAssocID="{F3FE204C-102A-4E8D-A8EE-B74789C0A1C8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556448-699C-44B0-BA65-F8855C843DF4}" type="pres">
      <dgm:prSet presAssocID="{F3FE204C-102A-4E8D-A8EE-B74789C0A1C8}" presName="hierChild3" presStyleCnt="0"/>
      <dgm:spPr/>
    </dgm:pt>
    <dgm:pt modelId="{7F30BCC7-94FB-4D9D-A71D-9C4F0CEC27DF}" type="pres">
      <dgm:prSet presAssocID="{02CD747E-1DDC-4965-99D1-C1F8CC729326}" presName="Name17" presStyleLbl="parChTrans1D3" presStyleIdx="4" presStyleCnt="5"/>
      <dgm:spPr/>
      <dgm:t>
        <a:bodyPr/>
        <a:lstStyle/>
        <a:p>
          <a:endParaRPr lang="ru-RU"/>
        </a:p>
      </dgm:t>
    </dgm:pt>
    <dgm:pt modelId="{DA05D2E2-A7C7-4C43-89F9-150BCE21340F}" type="pres">
      <dgm:prSet presAssocID="{654BD0AE-D4E1-40DD-917F-0EACF0985DE6}" presName="hierRoot3" presStyleCnt="0"/>
      <dgm:spPr/>
    </dgm:pt>
    <dgm:pt modelId="{0311A6FF-6BC0-4BB7-82F7-F5ED2D6215F4}" type="pres">
      <dgm:prSet presAssocID="{654BD0AE-D4E1-40DD-917F-0EACF0985DE6}" presName="composite3" presStyleCnt="0"/>
      <dgm:spPr/>
    </dgm:pt>
    <dgm:pt modelId="{7004573B-0CA6-49E5-A75A-50B5EDD61EB8}" type="pres">
      <dgm:prSet presAssocID="{654BD0AE-D4E1-40DD-917F-0EACF0985DE6}" presName="background3" presStyleLbl="node3" presStyleIdx="4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88B12E2-B6B8-452B-974D-BAD4816AB42C}" type="pres">
      <dgm:prSet presAssocID="{654BD0AE-D4E1-40DD-917F-0EACF0985DE6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605270-3B05-4D7E-9C6D-DEAFB653AA9F}" type="pres">
      <dgm:prSet presAssocID="{654BD0AE-D4E1-40DD-917F-0EACF0985DE6}" presName="hierChild4" presStyleCnt="0"/>
      <dgm:spPr/>
    </dgm:pt>
  </dgm:ptLst>
  <dgm:cxnLst>
    <dgm:cxn modelId="{E458B828-FB87-4A2D-A47C-FE3E5B9A2659}" type="presOf" srcId="{093A33D5-944F-445D-8D07-5D4460E7C086}" destId="{10741501-074A-4464-BCF4-4BAE64954BF2}" srcOrd="0" destOrd="0" presId="urn:microsoft.com/office/officeart/2005/8/layout/hierarchy1"/>
    <dgm:cxn modelId="{D7B4C1A6-AD6A-4022-9424-F439BC34B7F8}" srcId="{E5941E19-C1DD-4017-85CF-3965F61FF526}" destId="{E12194EE-69CD-444D-8F22-02A289578728}" srcOrd="3" destOrd="0" parTransId="{1D0D1F93-8ABF-477B-A5B7-3F6D7553794B}" sibTransId="{BF22B71E-BF45-49F8-8A51-009423B654E5}"/>
    <dgm:cxn modelId="{AF05AC52-C49C-46CB-A8C7-4ACCD2980BC4}" type="presOf" srcId="{E12194EE-69CD-444D-8F22-02A289578728}" destId="{9C8C72C7-9F9C-42D3-90F5-3C218D1DEF9F}" srcOrd="0" destOrd="0" presId="urn:microsoft.com/office/officeart/2005/8/layout/hierarchy1"/>
    <dgm:cxn modelId="{ABDD7510-7508-4784-B3A4-0EEC6B8D8473}" type="presOf" srcId="{1CBFEB8F-3C24-4DE7-8C0C-A1568E526D82}" destId="{5B461BC5-D386-4A0C-B1C8-C97E7DBCEAD0}" srcOrd="0" destOrd="0" presId="urn:microsoft.com/office/officeart/2005/8/layout/hierarchy1"/>
    <dgm:cxn modelId="{E1C95796-D690-4EF0-97DD-0FD7392F3084}" srcId="{04A744A6-FEEC-48F2-BBDF-CC61EEDF300F}" destId="{E5941E19-C1DD-4017-85CF-3965F61FF526}" srcOrd="0" destOrd="0" parTransId="{A6971DAA-27F8-455F-9679-8679AB4096CE}" sibTransId="{1A8B789A-8DA6-4166-9812-6938913228A3}"/>
    <dgm:cxn modelId="{D83EC537-967D-47BB-B1D7-8AB7AF35E290}" srcId="{E5941E19-C1DD-4017-85CF-3965F61FF526}" destId="{6C662738-B6EC-449C-AE8B-FB3C0AB93D71}" srcOrd="1" destOrd="0" parTransId="{C8FEDB84-8D07-4386-AA0B-7093A3A59A9F}" sibTransId="{CA4C028B-318D-4A6F-8805-D61B93282A0F}"/>
    <dgm:cxn modelId="{B48D8469-2560-4EA2-8AAA-66440FD201A8}" type="presOf" srcId="{A1BBCEAD-715B-489F-937B-0B5EC91799C2}" destId="{36C98EFF-8848-4B15-ADB2-03619E0D09D6}" srcOrd="0" destOrd="0" presId="urn:microsoft.com/office/officeart/2005/8/layout/hierarchy1"/>
    <dgm:cxn modelId="{02E8CB3F-FA61-4018-917C-B0661878F3E7}" srcId="{E5941E19-C1DD-4017-85CF-3965F61FF526}" destId="{A1BBCEAD-715B-489F-937B-0B5EC91799C2}" srcOrd="2" destOrd="0" parTransId="{80C732DE-81E8-4810-8327-4B073EA51638}" sibTransId="{249E82A6-4EE9-442B-8243-3A315F78F157}"/>
    <dgm:cxn modelId="{B71D60FB-5A3D-4F31-87DC-969D2619F934}" srcId="{CABB657A-6C4B-4D11-B5A4-6F867A45DA58}" destId="{548614CB-12F8-49D3-A175-3B52790CFC16}" srcOrd="0" destOrd="0" parTransId="{093A33D5-944F-445D-8D07-5D4460E7C086}" sibTransId="{9150F6E9-17A6-460D-BD14-5AC49A5F7260}"/>
    <dgm:cxn modelId="{0BF0840C-CF5B-48F3-900D-1EE8DA104E36}" type="presOf" srcId="{E5941E19-C1DD-4017-85CF-3965F61FF526}" destId="{92D63DF1-8938-4B79-9D80-BF7355E26A3A}" srcOrd="0" destOrd="0" presId="urn:microsoft.com/office/officeart/2005/8/layout/hierarchy1"/>
    <dgm:cxn modelId="{5B33B10A-58B8-46B5-B916-668C7812BB1C}" srcId="{E5941E19-C1DD-4017-85CF-3965F61FF526}" destId="{CABB657A-6C4B-4D11-B5A4-6F867A45DA58}" srcOrd="0" destOrd="0" parTransId="{60CF32F7-67C8-4A55-865E-B4E3F63CA398}" sibTransId="{31D7FA10-40D8-4F38-A086-76679252E9BA}"/>
    <dgm:cxn modelId="{8CE88377-B3A0-4D16-B190-C7C633D82FF9}" type="presOf" srcId="{60CF32F7-67C8-4A55-865E-B4E3F63CA398}" destId="{2FBDFD15-9197-4F3A-8F52-C6D66CB52578}" srcOrd="0" destOrd="0" presId="urn:microsoft.com/office/officeart/2005/8/layout/hierarchy1"/>
    <dgm:cxn modelId="{270BBA66-F510-43C2-A96E-1979199D9750}" type="presOf" srcId="{654BD0AE-D4E1-40DD-917F-0EACF0985DE6}" destId="{B88B12E2-B6B8-452B-974D-BAD4816AB42C}" srcOrd="0" destOrd="0" presId="urn:microsoft.com/office/officeart/2005/8/layout/hierarchy1"/>
    <dgm:cxn modelId="{FA12EBF3-F438-4D3F-B66D-20FD20FB52E6}" srcId="{E5941E19-C1DD-4017-85CF-3965F61FF526}" destId="{F3FE204C-102A-4E8D-A8EE-B74789C0A1C8}" srcOrd="4" destOrd="0" parTransId="{E9666F37-EF38-4F1E-96BC-A744CA940F95}" sibTransId="{0D97A7F7-A9CF-4F5A-BFF4-EBCB4F100D0D}"/>
    <dgm:cxn modelId="{82020AD4-9D92-408D-8170-11F326440352}" type="presOf" srcId="{FC73C974-E429-4779-9FA6-479945EE8A8F}" destId="{C66FE377-6084-4F6E-A349-001E1EBD568A}" srcOrd="0" destOrd="0" presId="urn:microsoft.com/office/officeart/2005/8/layout/hierarchy1"/>
    <dgm:cxn modelId="{749A60F3-B9ED-4466-ADBC-9153BA322229}" type="presOf" srcId="{59D04E21-6541-4A8F-86B3-7CF3EA262BAC}" destId="{904F2146-E93E-4713-88B6-589EF14C24A1}" srcOrd="0" destOrd="0" presId="urn:microsoft.com/office/officeart/2005/8/layout/hierarchy1"/>
    <dgm:cxn modelId="{B3313604-769C-43F6-9DFB-7800A4D2FD49}" type="presOf" srcId="{548614CB-12F8-49D3-A175-3B52790CFC16}" destId="{463A5DCF-679E-4F33-B09F-ABE6C30E6676}" srcOrd="0" destOrd="0" presId="urn:microsoft.com/office/officeart/2005/8/layout/hierarchy1"/>
    <dgm:cxn modelId="{D5350AC3-F096-4355-B068-EED9ED407F95}" srcId="{6C662738-B6EC-449C-AE8B-FB3C0AB93D71}" destId="{FC73C974-E429-4779-9FA6-479945EE8A8F}" srcOrd="0" destOrd="0" parTransId="{B5D91BF6-DB4D-49F4-B094-D1495556B0DD}" sibTransId="{0E6213E1-99F8-4F62-927A-158144093E0B}"/>
    <dgm:cxn modelId="{29D5BC53-C6E9-45A7-92C6-A2056F1BA3BE}" type="presOf" srcId="{04A744A6-FEEC-48F2-BBDF-CC61EEDF300F}" destId="{AC6518E7-87E7-45FD-A4D0-38627A6DBB32}" srcOrd="0" destOrd="0" presId="urn:microsoft.com/office/officeart/2005/8/layout/hierarchy1"/>
    <dgm:cxn modelId="{58C94C91-DED3-4C8A-9E9E-2C8E210F50C8}" type="presOf" srcId="{8B92CD30-36B0-4636-8063-111396684267}" destId="{049CE654-BF8B-444A-A925-7BB9781268CA}" srcOrd="0" destOrd="0" presId="urn:microsoft.com/office/officeart/2005/8/layout/hierarchy1"/>
    <dgm:cxn modelId="{E5FFCFDD-C20C-47EF-96AB-FAEC35B248C8}" type="presOf" srcId="{CABB657A-6C4B-4D11-B5A4-6F867A45DA58}" destId="{ACE43B06-0793-48C6-A14D-725807E504F4}" srcOrd="0" destOrd="0" presId="urn:microsoft.com/office/officeart/2005/8/layout/hierarchy1"/>
    <dgm:cxn modelId="{36A94E63-8ABC-462E-AE99-1079D550E1CA}" type="presOf" srcId="{02CD747E-1DDC-4965-99D1-C1F8CC729326}" destId="{7F30BCC7-94FB-4D9D-A71D-9C4F0CEC27DF}" srcOrd="0" destOrd="0" presId="urn:microsoft.com/office/officeart/2005/8/layout/hierarchy1"/>
    <dgm:cxn modelId="{D9387CE8-FB07-4121-A7E4-C9BC937C6576}" type="presOf" srcId="{F3FE204C-102A-4E8D-A8EE-B74789C0A1C8}" destId="{FC6CB8D8-DB03-412B-939F-206D36767B9A}" srcOrd="0" destOrd="0" presId="urn:microsoft.com/office/officeart/2005/8/layout/hierarchy1"/>
    <dgm:cxn modelId="{DB2B2335-1DDF-43B9-877F-A862AEEF8EAE}" type="presOf" srcId="{1D0D1F93-8ABF-477B-A5B7-3F6D7553794B}" destId="{2D4D2A56-0094-4550-AF86-7267C7B4D421}" srcOrd="0" destOrd="0" presId="urn:microsoft.com/office/officeart/2005/8/layout/hierarchy1"/>
    <dgm:cxn modelId="{7F0B3E33-C939-4CE0-BA64-11AC754FBE53}" srcId="{E12194EE-69CD-444D-8F22-02A289578728}" destId="{8B92CD30-36B0-4636-8063-111396684267}" srcOrd="0" destOrd="0" parTransId="{53DB5AE4-59FC-406A-BCBE-23A76663BCD4}" sibTransId="{85C53CBC-8A92-4392-8DEE-4A07DA933445}"/>
    <dgm:cxn modelId="{EA849AA9-2C09-4B77-B787-A9296AFF82FC}" type="presOf" srcId="{6C662738-B6EC-449C-AE8B-FB3C0AB93D71}" destId="{3FBA97F8-D17A-424D-BA7E-C346B0D84D5F}" srcOrd="0" destOrd="0" presId="urn:microsoft.com/office/officeart/2005/8/layout/hierarchy1"/>
    <dgm:cxn modelId="{004A3CB9-6340-44E7-9ED5-85347516F14D}" type="presOf" srcId="{B5D91BF6-DB4D-49F4-B094-D1495556B0DD}" destId="{0CD46A26-BF5B-4DB9-9667-44E56A7A881C}" srcOrd="0" destOrd="0" presId="urn:microsoft.com/office/officeart/2005/8/layout/hierarchy1"/>
    <dgm:cxn modelId="{1457D754-40ED-49DA-A5C0-2914D1AB2D01}" type="presOf" srcId="{53DB5AE4-59FC-406A-BCBE-23A76663BCD4}" destId="{36EE8DC1-CE04-4D31-92CB-D06DE08FC95B}" srcOrd="0" destOrd="0" presId="urn:microsoft.com/office/officeart/2005/8/layout/hierarchy1"/>
    <dgm:cxn modelId="{9B1A9062-CEEB-4AF3-A496-5CC3048B6269}" type="presOf" srcId="{80C732DE-81E8-4810-8327-4B073EA51638}" destId="{70E2C61B-C32A-4C64-AB0F-3CB314DA6AB9}" srcOrd="0" destOrd="0" presId="urn:microsoft.com/office/officeart/2005/8/layout/hierarchy1"/>
    <dgm:cxn modelId="{79501222-8214-44A8-850A-C40FEA150081}" type="presOf" srcId="{C8FEDB84-8D07-4386-AA0B-7093A3A59A9F}" destId="{25C8E515-E0A4-4926-88E1-920110BD3BCA}" srcOrd="0" destOrd="0" presId="urn:microsoft.com/office/officeart/2005/8/layout/hierarchy1"/>
    <dgm:cxn modelId="{03E2FBE8-F72A-42CA-80BA-312F1B7DCDC1}" srcId="{F3FE204C-102A-4E8D-A8EE-B74789C0A1C8}" destId="{654BD0AE-D4E1-40DD-917F-0EACF0985DE6}" srcOrd="0" destOrd="0" parTransId="{02CD747E-1DDC-4965-99D1-C1F8CC729326}" sibTransId="{0D5DF511-4B64-433F-801A-B53F721C88F3}"/>
    <dgm:cxn modelId="{4EA5A593-379F-4594-ABC0-14A3E6DCB3BC}" srcId="{A1BBCEAD-715B-489F-937B-0B5EC91799C2}" destId="{59D04E21-6541-4A8F-86B3-7CF3EA262BAC}" srcOrd="0" destOrd="0" parTransId="{1CBFEB8F-3C24-4DE7-8C0C-A1568E526D82}" sibTransId="{F34AA84D-EAAB-4DC6-AD19-B6B7DD12BFF7}"/>
    <dgm:cxn modelId="{1EF78C2D-65FF-4E7A-A91B-461133839BAE}" type="presOf" srcId="{E9666F37-EF38-4F1E-96BC-A744CA940F95}" destId="{DB712EF6-83AC-4ACE-A379-D1B8F2F11E2E}" srcOrd="0" destOrd="0" presId="urn:microsoft.com/office/officeart/2005/8/layout/hierarchy1"/>
    <dgm:cxn modelId="{53B0C18D-608E-45FD-9577-0AF51D9A1673}" type="presParOf" srcId="{AC6518E7-87E7-45FD-A4D0-38627A6DBB32}" destId="{43C2C23C-B1A0-4BF4-9B40-D71143D3608C}" srcOrd="0" destOrd="0" presId="urn:microsoft.com/office/officeart/2005/8/layout/hierarchy1"/>
    <dgm:cxn modelId="{0111A576-E746-44DF-B202-03722AEF01A9}" type="presParOf" srcId="{43C2C23C-B1A0-4BF4-9B40-D71143D3608C}" destId="{BBCE2965-3CA9-4B67-B782-2B45BDFB1282}" srcOrd="0" destOrd="0" presId="urn:microsoft.com/office/officeart/2005/8/layout/hierarchy1"/>
    <dgm:cxn modelId="{E397BF78-F2C1-4295-BFDB-3A38F697C3D9}" type="presParOf" srcId="{BBCE2965-3CA9-4B67-B782-2B45BDFB1282}" destId="{060E2DC5-75A0-4551-93B4-80F9EDE673DA}" srcOrd="0" destOrd="0" presId="urn:microsoft.com/office/officeart/2005/8/layout/hierarchy1"/>
    <dgm:cxn modelId="{D8E27C1D-AD0F-4075-9881-8A787A1282DA}" type="presParOf" srcId="{BBCE2965-3CA9-4B67-B782-2B45BDFB1282}" destId="{92D63DF1-8938-4B79-9D80-BF7355E26A3A}" srcOrd="1" destOrd="0" presId="urn:microsoft.com/office/officeart/2005/8/layout/hierarchy1"/>
    <dgm:cxn modelId="{3F9A2EDD-2E3E-4B4A-83F7-43B7D9DE2B5A}" type="presParOf" srcId="{43C2C23C-B1A0-4BF4-9B40-D71143D3608C}" destId="{5D0D3EAE-5B6E-4CB5-9DA5-A0EFF7BB8A5A}" srcOrd="1" destOrd="0" presId="urn:microsoft.com/office/officeart/2005/8/layout/hierarchy1"/>
    <dgm:cxn modelId="{27F1A2FB-B17E-445E-B4EA-0FCE93AD9E76}" type="presParOf" srcId="{5D0D3EAE-5B6E-4CB5-9DA5-A0EFF7BB8A5A}" destId="{2FBDFD15-9197-4F3A-8F52-C6D66CB52578}" srcOrd="0" destOrd="0" presId="urn:microsoft.com/office/officeart/2005/8/layout/hierarchy1"/>
    <dgm:cxn modelId="{493D15A9-3344-4451-81CA-33B6AF70D8EB}" type="presParOf" srcId="{5D0D3EAE-5B6E-4CB5-9DA5-A0EFF7BB8A5A}" destId="{12FBCF58-D9BE-433A-B391-001733A1580A}" srcOrd="1" destOrd="0" presId="urn:microsoft.com/office/officeart/2005/8/layout/hierarchy1"/>
    <dgm:cxn modelId="{99F5229C-ABAD-4D93-AAFE-5EEA1F761713}" type="presParOf" srcId="{12FBCF58-D9BE-433A-B391-001733A1580A}" destId="{5923B622-3B14-439A-A1B4-1E4B879B2C30}" srcOrd="0" destOrd="0" presId="urn:microsoft.com/office/officeart/2005/8/layout/hierarchy1"/>
    <dgm:cxn modelId="{F7059DC6-7B30-435C-B0D3-403A2B50F44E}" type="presParOf" srcId="{5923B622-3B14-439A-A1B4-1E4B879B2C30}" destId="{585ECF2D-A96C-4E7D-84F0-F17A4C443920}" srcOrd="0" destOrd="0" presId="urn:microsoft.com/office/officeart/2005/8/layout/hierarchy1"/>
    <dgm:cxn modelId="{D7C3CEB1-D1C0-488F-80AA-92E131118B27}" type="presParOf" srcId="{5923B622-3B14-439A-A1B4-1E4B879B2C30}" destId="{ACE43B06-0793-48C6-A14D-725807E504F4}" srcOrd="1" destOrd="0" presId="urn:microsoft.com/office/officeart/2005/8/layout/hierarchy1"/>
    <dgm:cxn modelId="{747EC107-5814-473F-B1BC-4C67BE132DCF}" type="presParOf" srcId="{12FBCF58-D9BE-433A-B391-001733A1580A}" destId="{3781A026-20D5-412A-A47D-C044C5A4A2D9}" srcOrd="1" destOrd="0" presId="urn:microsoft.com/office/officeart/2005/8/layout/hierarchy1"/>
    <dgm:cxn modelId="{7F592E00-FD26-48F2-8BE5-8B4103DC71A9}" type="presParOf" srcId="{3781A026-20D5-412A-A47D-C044C5A4A2D9}" destId="{10741501-074A-4464-BCF4-4BAE64954BF2}" srcOrd="0" destOrd="0" presId="urn:microsoft.com/office/officeart/2005/8/layout/hierarchy1"/>
    <dgm:cxn modelId="{CC4F0466-7C87-44C5-AC5D-23BC83105E29}" type="presParOf" srcId="{3781A026-20D5-412A-A47D-C044C5A4A2D9}" destId="{73E52C70-6F65-42B0-AFA7-9DCD0E8EF492}" srcOrd="1" destOrd="0" presId="urn:microsoft.com/office/officeart/2005/8/layout/hierarchy1"/>
    <dgm:cxn modelId="{5C60B733-F9D4-44D0-A857-4CD4FFFF1083}" type="presParOf" srcId="{73E52C70-6F65-42B0-AFA7-9DCD0E8EF492}" destId="{A10423DB-B3B8-4F53-A300-C3BCA0EDB955}" srcOrd="0" destOrd="0" presId="urn:microsoft.com/office/officeart/2005/8/layout/hierarchy1"/>
    <dgm:cxn modelId="{DC54942C-5586-4FB2-B326-5F811BE3A98A}" type="presParOf" srcId="{A10423DB-B3B8-4F53-A300-C3BCA0EDB955}" destId="{5BC364B0-FD20-4237-A2B9-105B5DB7E409}" srcOrd="0" destOrd="0" presId="urn:microsoft.com/office/officeart/2005/8/layout/hierarchy1"/>
    <dgm:cxn modelId="{C90D2DD5-D2AB-4C82-BAA0-A09AEE1BCB2D}" type="presParOf" srcId="{A10423DB-B3B8-4F53-A300-C3BCA0EDB955}" destId="{463A5DCF-679E-4F33-B09F-ABE6C30E6676}" srcOrd="1" destOrd="0" presId="urn:microsoft.com/office/officeart/2005/8/layout/hierarchy1"/>
    <dgm:cxn modelId="{673D523C-F9CB-44F1-93D8-EFC527F4117D}" type="presParOf" srcId="{73E52C70-6F65-42B0-AFA7-9DCD0E8EF492}" destId="{0B62E323-2119-4821-850B-DA5332E6CE6C}" srcOrd="1" destOrd="0" presId="urn:microsoft.com/office/officeart/2005/8/layout/hierarchy1"/>
    <dgm:cxn modelId="{614BC7E1-5326-4924-AE29-95AC96340CB8}" type="presParOf" srcId="{5D0D3EAE-5B6E-4CB5-9DA5-A0EFF7BB8A5A}" destId="{25C8E515-E0A4-4926-88E1-920110BD3BCA}" srcOrd="2" destOrd="0" presId="urn:microsoft.com/office/officeart/2005/8/layout/hierarchy1"/>
    <dgm:cxn modelId="{BCE5184C-5313-41C5-92F9-957B6B82EE79}" type="presParOf" srcId="{5D0D3EAE-5B6E-4CB5-9DA5-A0EFF7BB8A5A}" destId="{D06E114E-345F-4EE4-97EC-07F5DBFA0AA0}" srcOrd="3" destOrd="0" presId="urn:microsoft.com/office/officeart/2005/8/layout/hierarchy1"/>
    <dgm:cxn modelId="{B5D68FC0-10B4-455D-99E5-1F109EA99BA6}" type="presParOf" srcId="{D06E114E-345F-4EE4-97EC-07F5DBFA0AA0}" destId="{FFE43135-B186-4F73-B786-5E0ADAA5BEBE}" srcOrd="0" destOrd="0" presId="urn:microsoft.com/office/officeart/2005/8/layout/hierarchy1"/>
    <dgm:cxn modelId="{D9131486-7C5A-4722-8910-F816115CE5EC}" type="presParOf" srcId="{FFE43135-B186-4F73-B786-5E0ADAA5BEBE}" destId="{CCA3ED85-66AE-451C-8BCC-C0103E5E8F24}" srcOrd="0" destOrd="0" presId="urn:microsoft.com/office/officeart/2005/8/layout/hierarchy1"/>
    <dgm:cxn modelId="{00F16487-4DF2-48EA-89FB-5B8C2A0E01AA}" type="presParOf" srcId="{FFE43135-B186-4F73-B786-5E0ADAA5BEBE}" destId="{3FBA97F8-D17A-424D-BA7E-C346B0D84D5F}" srcOrd="1" destOrd="0" presId="urn:microsoft.com/office/officeart/2005/8/layout/hierarchy1"/>
    <dgm:cxn modelId="{37F69779-6BE2-4EAD-A7D2-2B651747ADF7}" type="presParOf" srcId="{D06E114E-345F-4EE4-97EC-07F5DBFA0AA0}" destId="{B7B62EEC-E340-4406-A6B5-B324053F406E}" srcOrd="1" destOrd="0" presId="urn:microsoft.com/office/officeart/2005/8/layout/hierarchy1"/>
    <dgm:cxn modelId="{126C4350-A9A5-40A1-B412-0305F1F5CBD0}" type="presParOf" srcId="{B7B62EEC-E340-4406-A6B5-B324053F406E}" destId="{0CD46A26-BF5B-4DB9-9667-44E56A7A881C}" srcOrd="0" destOrd="0" presId="urn:microsoft.com/office/officeart/2005/8/layout/hierarchy1"/>
    <dgm:cxn modelId="{352BFF32-25BA-4F1B-B7EF-C725473BBF5C}" type="presParOf" srcId="{B7B62EEC-E340-4406-A6B5-B324053F406E}" destId="{A930E1B0-F049-43B7-B2D0-E7F55E9E399C}" srcOrd="1" destOrd="0" presId="urn:microsoft.com/office/officeart/2005/8/layout/hierarchy1"/>
    <dgm:cxn modelId="{C74DC899-84D4-48E3-B87C-E2A1A4914BB1}" type="presParOf" srcId="{A930E1B0-F049-43B7-B2D0-E7F55E9E399C}" destId="{896F53C7-E909-4C6C-9D63-E3683C63F0EE}" srcOrd="0" destOrd="0" presId="urn:microsoft.com/office/officeart/2005/8/layout/hierarchy1"/>
    <dgm:cxn modelId="{52795A28-EB88-41DA-B0A9-31A38FE65696}" type="presParOf" srcId="{896F53C7-E909-4C6C-9D63-E3683C63F0EE}" destId="{F55680CC-F54D-4D43-8FC0-B4DACBAB0FB4}" srcOrd="0" destOrd="0" presId="urn:microsoft.com/office/officeart/2005/8/layout/hierarchy1"/>
    <dgm:cxn modelId="{9ACDA913-4D0E-4D24-A38A-200D216D8A47}" type="presParOf" srcId="{896F53C7-E909-4C6C-9D63-E3683C63F0EE}" destId="{C66FE377-6084-4F6E-A349-001E1EBD568A}" srcOrd="1" destOrd="0" presId="urn:microsoft.com/office/officeart/2005/8/layout/hierarchy1"/>
    <dgm:cxn modelId="{734DD762-ECA3-4D49-A036-A8BB7020C3EA}" type="presParOf" srcId="{A930E1B0-F049-43B7-B2D0-E7F55E9E399C}" destId="{2D722F11-6D14-4255-8C06-41C95BF8F8A4}" srcOrd="1" destOrd="0" presId="urn:microsoft.com/office/officeart/2005/8/layout/hierarchy1"/>
    <dgm:cxn modelId="{B7D3B029-A66A-46DD-ABEB-A41E99D6C1A7}" type="presParOf" srcId="{5D0D3EAE-5B6E-4CB5-9DA5-A0EFF7BB8A5A}" destId="{70E2C61B-C32A-4C64-AB0F-3CB314DA6AB9}" srcOrd="4" destOrd="0" presId="urn:microsoft.com/office/officeart/2005/8/layout/hierarchy1"/>
    <dgm:cxn modelId="{2D2E1FC9-5091-4A98-93B4-B1B759B72691}" type="presParOf" srcId="{5D0D3EAE-5B6E-4CB5-9DA5-A0EFF7BB8A5A}" destId="{926A121E-BE5A-475C-8BD7-8A3410D3EA10}" srcOrd="5" destOrd="0" presId="urn:microsoft.com/office/officeart/2005/8/layout/hierarchy1"/>
    <dgm:cxn modelId="{A7F4FB0F-CF38-4DFE-B042-9B173A4485D9}" type="presParOf" srcId="{926A121E-BE5A-475C-8BD7-8A3410D3EA10}" destId="{8D7AA969-5790-4554-BD17-5841C5E754DE}" srcOrd="0" destOrd="0" presId="urn:microsoft.com/office/officeart/2005/8/layout/hierarchy1"/>
    <dgm:cxn modelId="{D550DBEC-8F25-48A7-8106-93DB63EC5BDA}" type="presParOf" srcId="{8D7AA969-5790-4554-BD17-5841C5E754DE}" destId="{F31554F0-D3B5-40E7-826A-27AC279C5CAA}" srcOrd="0" destOrd="0" presId="urn:microsoft.com/office/officeart/2005/8/layout/hierarchy1"/>
    <dgm:cxn modelId="{A1675361-AAF5-4817-8708-375756569AE2}" type="presParOf" srcId="{8D7AA969-5790-4554-BD17-5841C5E754DE}" destId="{36C98EFF-8848-4B15-ADB2-03619E0D09D6}" srcOrd="1" destOrd="0" presId="urn:microsoft.com/office/officeart/2005/8/layout/hierarchy1"/>
    <dgm:cxn modelId="{B2270B75-05D7-4CDF-BFC0-E507426D92F1}" type="presParOf" srcId="{926A121E-BE5A-475C-8BD7-8A3410D3EA10}" destId="{62894221-EE26-4ECA-A6FA-578C54677732}" srcOrd="1" destOrd="0" presId="urn:microsoft.com/office/officeart/2005/8/layout/hierarchy1"/>
    <dgm:cxn modelId="{0D0E7F85-85FA-4E53-9ED0-D89751A79385}" type="presParOf" srcId="{62894221-EE26-4ECA-A6FA-578C54677732}" destId="{5B461BC5-D386-4A0C-B1C8-C97E7DBCEAD0}" srcOrd="0" destOrd="0" presId="urn:microsoft.com/office/officeart/2005/8/layout/hierarchy1"/>
    <dgm:cxn modelId="{4FDE2AA8-59C1-44C0-BE78-0EF73010BC51}" type="presParOf" srcId="{62894221-EE26-4ECA-A6FA-578C54677732}" destId="{A228B047-A89F-435E-820D-AD9CD8B8F676}" srcOrd="1" destOrd="0" presId="urn:microsoft.com/office/officeart/2005/8/layout/hierarchy1"/>
    <dgm:cxn modelId="{1978433C-8A98-4101-9080-9B32895517FA}" type="presParOf" srcId="{A228B047-A89F-435E-820D-AD9CD8B8F676}" destId="{BECFA395-9210-4110-B3C9-A4E68D4E4DBB}" srcOrd="0" destOrd="0" presId="urn:microsoft.com/office/officeart/2005/8/layout/hierarchy1"/>
    <dgm:cxn modelId="{4F12AD1E-BFA0-4AB8-ABFC-1EEE77F1EF4C}" type="presParOf" srcId="{BECFA395-9210-4110-B3C9-A4E68D4E4DBB}" destId="{91E39E43-D12E-4719-A011-2DDE6193F8D4}" srcOrd="0" destOrd="0" presId="urn:microsoft.com/office/officeart/2005/8/layout/hierarchy1"/>
    <dgm:cxn modelId="{BBEE72A2-0A63-48E8-AAF9-DB6830C9FBB9}" type="presParOf" srcId="{BECFA395-9210-4110-B3C9-A4E68D4E4DBB}" destId="{904F2146-E93E-4713-88B6-589EF14C24A1}" srcOrd="1" destOrd="0" presId="urn:microsoft.com/office/officeart/2005/8/layout/hierarchy1"/>
    <dgm:cxn modelId="{1F7F683E-6AE9-40DC-AE3D-D23964178A74}" type="presParOf" srcId="{A228B047-A89F-435E-820D-AD9CD8B8F676}" destId="{21FBE241-8A52-4F56-945D-186811998614}" srcOrd="1" destOrd="0" presId="urn:microsoft.com/office/officeart/2005/8/layout/hierarchy1"/>
    <dgm:cxn modelId="{69BB0B79-7B09-448D-BC2D-C694DFC077D6}" type="presParOf" srcId="{5D0D3EAE-5B6E-4CB5-9DA5-A0EFF7BB8A5A}" destId="{2D4D2A56-0094-4550-AF86-7267C7B4D421}" srcOrd="6" destOrd="0" presId="urn:microsoft.com/office/officeart/2005/8/layout/hierarchy1"/>
    <dgm:cxn modelId="{8BFF20C6-94F5-402B-A26E-7A24E4C67D19}" type="presParOf" srcId="{5D0D3EAE-5B6E-4CB5-9DA5-A0EFF7BB8A5A}" destId="{1B67DB2A-F501-4FF1-B3C5-B7F4E51601EA}" srcOrd="7" destOrd="0" presId="urn:microsoft.com/office/officeart/2005/8/layout/hierarchy1"/>
    <dgm:cxn modelId="{A22CE247-352A-461A-A660-2CA3C9C0120F}" type="presParOf" srcId="{1B67DB2A-F501-4FF1-B3C5-B7F4E51601EA}" destId="{8A7FB07C-699E-408F-829A-99E04BE5CFE7}" srcOrd="0" destOrd="0" presId="urn:microsoft.com/office/officeart/2005/8/layout/hierarchy1"/>
    <dgm:cxn modelId="{E09FAC2C-D5C2-46FB-8E5E-1DB8FC1B90F6}" type="presParOf" srcId="{8A7FB07C-699E-408F-829A-99E04BE5CFE7}" destId="{B4814804-3B6D-461F-944C-FE837DA4226B}" srcOrd="0" destOrd="0" presId="urn:microsoft.com/office/officeart/2005/8/layout/hierarchy1"/>
    <dgm:cxn modelId="{BE1E4D22-A9CA-489C-9736-E3D9955AC69E}" type="presParOf" srcId="{8A7FB07C-699E-408F-829A-99E04BE5CFE7}" destId="{9C8C72C7-9F9C-42D3-90F5-3C218D1DEF9F}" srcOrd="1" destOrd="0" presId="urn:microsoft.com/office/officeart/2005/8/layout/hierarchy1"/>
    <dgm:cxn modelId="{35283DDD-079F-45FE-8C7C-256D32240BF7}" type="presParOf" srcId="{1B67DB2A-F501-4FF1-B3C5-B7F4E51601EA}" destId="{5B6DE5DA-1544-4ED3-8FA8-3E1218F0ABF3}" srcOrd="1" destOrd="0" presId="urn:microsoft.com/office/officeart/2005/8/layout/hierarchy1"/>
    <dgm:cxn modelId="{0F107C58-C2A4-4CAE-855A-B5097B0707E7}" type="presParOf" srcId="{5B6DE5DA-1544-4ED3-8FA8-3E1218F0ABF3}" destId="{36EE8DC1-CE04-4D31-92CB-D06DE08FC95B}" srcOrd="0" destOrd="0" presId="urn:microsoft.com/office/officeart/2005/8/layout/hierarchy1"/>
    <dgm:cxn modelId="{D79B7C4F-0061-42E7-8767-E76039163CBD}" type="presParOf" srcId="{5B6DE5DA-1544-4ED3-8FA8-3E1218F0ABF3}" destId="{F732A098-6D57-4D3D-9F73-898EEFFBA32C}" srcOrd="1" destOrd="0" presId="urn:microsoft.com/office/officeart/2005/8/layout/hierarchy1"/>
    <dgm:cxn modelId="{B66B206B-82C6-4971-B545-424305498F29}" type="presParOf" srcId="{F732A098-6D57-4D3D-9F73-898EEFFBA32C}" destId="{9C6BD8E2-B469-49D1-A31F-1CF6B7130090}" srcOrd="0" destOrd="0" presId="urn:microsoft.com/office/officeart/2005/8/layout/hierarchy1"/>
    <dgm:cxn modelId="{04374A59-4D92-4EFF-8D14-AA93144C3366}" type="presParOf" srcId="{9C6BD8E2-B469-49D1-A31F-1CF6B7130090}" destId="{8A520D6D-86E4-40FE-9F6E-381E09D33788}" srcOrd="0" destOrd="0" presId="urn:microsoft.com/office/officeart/2005/8/layout/hierarchy1"/>
    <dgm:cxn modelId="{C695B942-266D-4744-AEA4-A50CAF8959DA}" type="presParOf" srcId="{9C6BD8E2-B469-49D1-A31F-1CF6B7130090}" destId="{049CE654-BF8B-444A-A925-7BB9781268CA}" srcOrd="1" destOrd="0" presId="urn:microsoft.com/office/officeart/2005/8/layout/hierarchy1"/>
    <dgm:cxn modelId="{FD2D97D0-3CDF-40AC-9501-1708E2DA6A19}" type="presParOf" srcId="{F732A098-6D57-4D3D-9F73-898EEFFBA32C}" destId="{F9A3C158-D934-423F-B889-A3209DB4CFEF}" srcOrd="1" destOrd="0" presId="urn:microsoft.com/office/officeart/2005/8/layout/hierarchy1"/>
    <dgm:cxn modelId="{40DDC899-4C4C-46A2-A2E7-7B8AE2AFDD61}" type="presParOf" srcId="{5D0D3EAE-5B6E-4CB5-9DA5-A0EFF7BB8A5A}" destId="{DB712EF6-83AC-4ACE-A379-D1B8F2F11E2E}" srcOrd="8" destOrd="0" presId="urn:microsoft.com/office/officeart/2005/8/layout/hierarchy1"/>
    <dgm:cxn modelId="{6DE7C7E3-ACB6-4FAE-B04B-FB53845B3CE3}" type="presParOf" srcId="{5D0D3EAE-5B6E-4CB5-9DA5-A0EFF7BB8A5A}" destId="{18ACEA65-7FA7-4B63-9585-9B84A4129E3F}" srcOrd="9" destOrd="0" presId="urn:microsoft.com/office/officeart/2005/8/layout/hierarchy1"/>
    <dgm:cxn modelId="{C2022AEF-A634-4320-8B68-BD1359926523}" type="presParOf" srcId="{18ACEA65-7FA7-4B63-9585-9B84A4129E3F}" destId="{E30B2868-B2E6-4AD0-BD85-BD5635D1AFB5}" srcOrd="0" destOrd="0" presId="urn:microsoft.com/office/officeart/2005/8/layout/hierarchy1"/>
    <dgm:cxn modelId="{FC83C83E-1D93-45CA-9A41-AFD42C66E26E}" type="presParOf" srcId="{E30B2868-B2E6-4AD0-BD85-BD5635D1AFB5}" destId="{F2C41635-6EB7-4682-92A6-443BE642D489}" srcOrd="0" destOrd="0" presId="urn:microsoft.com/office/officeart/2005/8/layout/hierarchy1"/>
    <dgm:cxn modelId="{570B88A1-DED1-40A9-84A4-E59457B3F941}" type="presParOf" srcId="{E30B2868-B2E6-4AD0-BD85-BD5635D1AFB5}" destId="{FC6CB8D8-DB03-412B-939F-206D36767B9A}" srcOrd="1" destOrd="0" presId="urn:microsoft.com/office/officeart/2005/8/layout/hierarchy1"/>
    <dgm:cxn modelId="{6D1D4EED-4B5E-432B-8835-4E9E06B29E8B}" type="presParOf" srcId="{18ACEA65-7FA7-4B63-9585-9B84A4129E3F}" destId="{9A556448-699C-44B0-BA65-F8855C843DF4}" srcOrd="1" destOrd="0" presId="urn:microsoft.com/office/officeart/2005/8/layout/hierarchy1"/>
    <dgm:cxn modelId="{BB671ECF-19DA-44BC-80DD-432C3384FC43}" type="presParOf" srcId="{9A556448-699C-44B0-BA65-F8855C843DF4}" destId="{7F30BCC7-94FB-4D9D-A71D-9C4F0CEC27DF}" srcOrd="0" destOrd="0" presId="urn:microsoft.com/office/officeart/2005/8/layout/hierarchy1"/>
    <dgm:cxn modelId="{901E147B-D8CB-4BF8-BA5E-B8AD612B4ED6}" type="presParOf" srcId="{9A556448-699C-44B0-BA65-F8855C843DF4}" destId="{DA05D2E2-A7C7-4C43-89F9-150BCE21340F}" srcOrd="1" destOrd="0" presId="urn:microsoft.com/office/officeart/2005/8/layout/hierarchy1"/>
    <dgm:cxn modelId="{9597AEA3-75D8-4D7A-86E5-4DA232D72730}" type="presParOf" srcId="{DA05D2E2-A7C7-4C43-89F9-150BCE21340F}" destId="{0311A6FF-6BC0-4BB7-82F7-F5ED2D6215F4}" srcOrd="0" destOrd="0" presId="urn:microsoft.com/office/officeart/2005/8/layout/hierarchy1"/>
    <dgm:cxn modelId="{4721C32C-8E7E-4E1F-B053-89175FC9B102}" type="presParOf" srcId="{0311A6FF-6BC0-4BB7-82F7-F5ED2D6215F4}" destId="{7004573B-0CA6-49E5-A75A-50B5EDD61EB8}" srcOrd="0" destOrd="0" presId="urn:microsoft.com/office/officeart/2005/8/layout/hierarchy1"/>
    <dgm:cxn modelId="{B5FCDC7C-1759-44AC-B899-962876DFC8C0}" type="presParOf" srcId="{0311A6FF-6BC0-4BB7-82F7-F5ED2D6215F4}" destId="{B88B12E2-B6B8-452B-974D-BAD4816AB42C}" srcOrd="1" destOrd="0" presId="urn:microsoft.com/office/officeart/2005/8/layout/hierarchy1"/>
    <dgm:cxn modelId="{4335DA0D-33B6-4071-A276-EFF80791871B}" type="presParOf" srcId="{DA05D2E2-A7C7-4C43-89F9-150BCE21340F}" destId="{87605270-3B05-4D7E-9C6D-DEAFB653AA9F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0D96CD-A867-4936-B1E3-85260736993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142127-ED96-444F-9FBF-CD5A2C151038}">
      <dgm:prSet phldrT="[Текст]"/>
      <dgm:spPr/>
      <dgm:t>
        <a:bodyPr/>
        <a:lstStyle/>
        <a:p>
          <a:r>
            <a:rPr lang="ru-RU" dirty="0" smtClean="0"/>
            <a:t>200</a:t>
          </a:r>
          <a:r>
            <a:rPr lang="en-US" dirty="0" smtClean="0"/>
            <a:t>8</a:t>
          </a:r>
          <a:endParaRPr lang="ru-RU" dirty="0"/>
        </a:p>
      </dgm:t>
    </dgm:pt>
    <dgm:pt modelId="{2BD78630-E506-49DB-BAF7-11481D13A3DD}" type="parTrans" cxnId="{C628EC4B-4670-4360-B0D5-94BC09E7AB93}">
      <dgm:prSet/>
      <dgm:spPr/>
      <dgm:t>
        <a:bodyPr/>
        <a:lstStyle/>
        <a:p>
          <a:endParaRPr lang="ru-RU"/>
        </a:p>
      </dgm:t>
    </dgm:pt>
    <dgm:pt modelId="{3AB7E05B-24AE-4AF9-9EA9-1ED2535D4C7C}" type="sibTrans" cxnId="{C628EC4B-4670-4360-B0D5-94BC09E7AB93}">
      <dgm:prSet/>
      <dgm:spPr/>
      <dgm:t>
        <a:bodyPr/>
        <a:lstStyle/>
        <a:p>
          <a:endParaRPr lang="ru-RU"/>
        </a:p>
      </dgm:t>
    </dgm:pt>
    <dgm:pt modelId="{9139C298-254E-42E8-A78E-2DEDA46F6468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Администрация Главы РК</a:t>
          </a:r>
          <a:endParaRPr lang="ru-RU" dirty="0"/>
        </a:p>
      </dgm:t>
    </dgm:pt>
    <dgm:pt modelId="{EB8F72AD-40B9-42EB-934C-9B15BEBE44BF}" type="parTrans" cxnId="{92950DFE-DE02-4BC8-8194-6D562EFB90E5}">
      <dgm:prSet/>
      <dgm:spPr/>
      <dgm:t>
        <a:bodyPr/>
        <a:lstStyle/>
        <a:p>
          <a:endParaRPr lang="ru-RU"/>
        </a:p>
      </dgm:t>
    </dgm:pt>
    <dgm:pt modelId="{D0A9630F-11CA-4AF8-B55F-04067E62E239}" type="sibTrans" cxnId="{92950DFE-DE02-4BC8-8194-6D562EFB90E5}">
      <dgm:prSet/>
      <dgm:spPr/>
      <dgm:t>
        <a:bodyPr/>
        <a:lstStyle/>
        <a:p>
          <a:endParaRPr lang="ru-RU"/>
        </a:p>
      </dgm:t>
    </dgm:pt>
    <dgm:pt modelId="{60FBA531-4556-47E8-A793-4CDEE2975B3A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Министерство экономического развития РК</a:t>
          </a:r>
          <a:endParaRPr lang="ru-RU" dirty="0"/>
        </a:p>
      </dgm:t>
    </dgm:pt>
    <dgm:pt modelId="{1D561483-24A1-4AB9-A054-3345B091D54B}" type="parTrans" cxnId="{18EAA262-32B9-4DD4-8414-2883B3EBBF86}">
      <dgm:prSet/>
      <dgm:spPr/>
      <dgm:t>
        <a:bodyPr/>
        <a:lstStyle/>
        <a:p>
          <a:endParaRPr lang="ru-RU"/>
        </a:p>
      </dgm:t>
    </dgm:pt>
    <dgm:pt modelId="{103FC06E-1253-467F-B225-7AB9E02C603A}" type="sibTrans" cxnId="{18EAA262-32B9-4DD4-8414-2883B3EBBF86}">
      <dgm:prSet/>
      <dgm:spPr/>
      <dgm:t>
        <a:bodyPr/>
        <a:lstStyle/>
        <a:p>
          <a:endParaRPr lang="ru-RU"/>
        </a:p>
      </dgm:t>
    </dgm:pt>
    <dgm:pt modelId="{1388EA13-D82E-4AB5-B412-7185037A3AB5}">
      <dgm:prSet phldrT="[Текст]"/>
      <dgm:spPr/>
      <dgm:t>
        <a:bodyPr/>
        <a:lstStyle/>
        <a:p>
          <a:r>
            <a:rPr lang="ru-RU" dirty="0" smtClean="0"/>
            <a:t>2011</a:t>
          </a:r>
          <a:endParaRPr lang="ru-RU" dirty="0"/>
        </a:p>
      </dgm:t>
    </dgm:pt>
    <dgm:pt modelId="{973CC13D-C284-496B-83E0-B7205ACCFF6D}" type="parTrans" cxnId="{723DCE04-C714-40E4-B8BE-E3C7B7E47243}">
      <dgm:prSet/>
      <dgm:spPr/>
      <dgm:t>
        <a:bodyPr/>
        <a:lstStyle/>
        <a:p>
          <a:endParaRPr lang="ru-RU"/>
        </a:p>
      </dgm:t>
    </dgm:pt>
    <dgm:pt modelId="{49AE5086-2163-49BF-B240-F77327EF5046}" type="sibTrans" cxnId="{723DCE04-C714-40E4-B8BE-E3C7B7E47243}">
      <dgm:prSet/>
      <dgm:spPr/>
      <dgm:t>
        <a:bodyPr/>
        <a:lstStyle/>
        <a:p>
          <a:endParaRPr lang="ru-RU"/>
        </a:p>
      </dgm:t>
    </dgm:pt>
    <dgm:pt modelId="{8B14DBB2-D329-4D69-B42F-C22C390004AD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Государственный правовой комитет РК</a:t>
          </a:r>
          <a:endParaRPr lang="ru-RU" dirty="0"/>
        </a:p>
      </dgm:t>
    </dgm:pt>
    <dgm:pt modelId="{13353F89-A4AC-4A54-A4A4-CFDC93414C3A}" type="parTrans" cxnId="{EDF7AE17-94B4-41E9-B483-CC539C69FEB2}">
      <dgm:prSet/>
      <dgm:spPr/>
      <dgm:t>
        <a:bodyPr/>
        <a:lstStyle/>
        <a:p>
          <a:endParaRPr lang="ru-RU"/>
        </a:p>
      </dgm:t>
    </dgm:pt>
    <dgm:pt modelId="{D319734E-34C1-4FA5-82D4-50F50579285E}" type="sibTrans" cxnId="{EDF7AE17-94B4-41E9-B483-CC539C69FEB2}">
      <dgm:prSet/>
      <dgm:spPr/>
      <dgm:t>
        <a:bodyPr/>
        <a:lstStyle/>
        <a:p>
          <a:endParaRPr lang="ru-RU"/>
        </a:p>
      </dgm:t>
    </dgm:pt>
    <dgm:pt modelId="{534CB695-5850-4621-BEC7-3C37666BBCFE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Государственный контрольный комитет РК</a:t>
          </a:r>
          <a:endParaRPr lang="ru-RU" dirty="0"/>
        </a:p>
      </dgm:t>
    </dgm:pt>
    <dgm:pt modelId="{C80E4E26-37E1-4C79-998C-34A1DF977D40}" type="parTrans" cxnId="{ED31A6FD-138A-444A-B1D3-3DAD2426F5B5}">
      <dgm:prSet/>
      <dgm:spPr/>
      <dgm:t>
        <a:bodyPr/>
        <a:lstStyle/>
        <a:p>
          <a:endParaRPr lang="ru-RU"/>
        </a:p>
      </dgm:t>
    </dgm:pt>
    <dgm:pt modelId="{3E269268-CE30-446F-9B39-43CB23598573}" type="sibTrans" cxnId="{ED31A6FD-138A-444A-B1D3-3DAD2426F5B5}">
      <dgm:prSet/>
      <dgm:spPr/>
      <dgm:t>
        <a:bodyPr/>
        <a:lstStyle/>
        <a:p>
          <a:endParaRPr lang="ru-RU"/>
        </a:p>
      </dgm:t>
    </dgm:pt>
    <dgm:pt modelId="{80CCC4F6-C93C-478C-AB7D-5B3E12EED88C}">
      <dgm:prSet phldrT="[Текст]"/>
      <dgm:spPr/>
      <dgm:t>
        <a:bodyPr/>
        <a:lstStyle/>
        <a:p>
          <a:r>
            <a:rPr lang="ru-RU" dirty="0" smtClean="0"/>
            <a:t>2011</a:t>
          </a:r>
          <a:endParaRPr lang="ru-RU" dirty="0"/>
        </a:p>
      </dgm:t>
    </dgm:pt>
    <dgm:pt modelId="{42B7BBD5-7977-4F5D-A0D4-D36CF1F06E2B}" type="parTrans" cxnId="{2B985659-468F-4930-827A-B282E0F5E0B8}">
      <dgm:prSet/>
      <dgm:spPr/>
      <dgm:t>
        <a:bodyPr/>
        <a:lstStyle/>
        <a:p>
          <a:endParaRPr lang="ru-RU"/>
        </a:p>
      </dgm:t>
    </dgm:pt>
    <dgm:pt modelId="{C24AA027-571B-4C1E-A761-3A027110ED3C}" type="sibTrans" cxnId="{2B985659-468F-4930-827A-B282E0F5E0B8}">
      <dgm:prSet/>
      <dgm:spPr/>
      <dgm:t>
        <a:bodyPr/>
        <a:lstStyle/>
        <a:p>
          <a:endParaRPr lang="ru-RU"/>
        </a:p>
      </dgm:t>
    </dgm:pt>
    <dgm:pt modelId="{07B8A2EE-582B-4D83-851E-8A9D3C6F7E1F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установка и настройка программного обеспечения системы «ДЕЛО» на 62 рабочих местах в 19-ти органах государственной власти Республики Карелия</a:t>
          </a:r>
          <a:endParaRPr lang="ru-RU" dirty="0"/>
        </a:p>
      </dgm:t>
    </dgm:pt>
    <dgm:pt modelId="{0462A937-6E1B-44D3-A647-AEA14A47C3CF}" type="parTrans" cxnId="{2CD94B6E-7250-452C-9947-BB1BC5BA8102}">
      <dgm:prSet/>
      <dgm:spPr/>
      <dgm:t>
        <a:bodyPr/>
        <a:lstStyle/>
        <a:p>
          <a:endParaRPr lang="ru-RU"/>
        </a:p>
      </dgm:t>
    </dgm:pt>
    <dgm:pt modelId="{C42F38D6-6395-4D30-B28F-76E96AB275A9}" type="sibTrans" cxnId="{2CD94B6E-7250-452C-9947-BB1BC5BA8102}">
      <dgm:prSet/>
      <dgm:spPr/>
      <dgm:t>
        <a:bodyPr/>
        <a:lstStyle/>
        <a:p>
          <a:endParaRPr lang="ru-RU"/>
        </a:p>
      </dgm:t>
    </dgm:pt>
    <dgm:pt modelId="{F1DFF220-EA72-4EFA-AAFE-A8A8E0EF6879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Министерство финансов РК</a:t>
          </a:r>
          <a:endParaRPr lang="ru-RU" dirty="0"/>
        </a:p>
      </dgm:t>
    </dgm:pt>
    <dgm:pt modelId="{6C471621-343E-4ECB-AA0D-C8C6027C8047}" type="parTrans" cxnId="{4CE11384-18E7-47F7-876E-A378007C0DB7}">
      <dgm:prSet/>
      <dgm:spPr/>
      <dgm:t>
        <a:bodyPr/>
        <a:lstStyle/>
        <a:p>
          <a:endParaRPr lang="ru-RU"/>
        </a:p>
      </dgm:t>
    </dgm:pt>
    <dgm:pt modelId="{0A1F0B03-A643-422E-B22C-6C01A0BD3509}" type="sibTrans" cxnId="{4CE11384-18E7-47F7-876E-A378007C0DB7}">
      <dgm:prSet/>
      <dgm:spPr/>
      <dgm:t>
        <a:bodyPr/>
        <a:lstStyle/>
        <a:p>
          <a:endParaRPr lang="ru-RU"/>
        </a:p>
      </dgm:t>
    </dgm:pt>
    <dgm:pt modelId="{5F3B02D7-6DAC-4D02-AC6D-095CCE272041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Министерство образования РК</a:t>
          </a:r>
          <a:endParaRPr lang="ru-RU" dirty="0"/>
        </a:p>
      </dgm:t>
    </dgm:pt>
    <dgm:pt modelId="{4A900EDE-43DA-49AB-BC11-84FDC6E45905}" type="parTrans" cxnId="{21268646-C262-40B0-B695-85A267C7762D}">
      <dgm:prSet/>
      <dgm:spPr/>
      <dgm:t>
        <a:bodyPr/>
        <a:lstStyle/>
        <a:p>
          <a:endParaRPr lang="ru-RU"/>
        </a:p>
      </dgm:t>
    </dgm:pt>
    <dgm:pt modelId="{8B20EBC0-010D-4E62-AF20-C4A9CC405414}" type="sibTrans" cxnId="{21268646-C262-40B0-B695-85A267C7762D}">
      <dgm:prSet/>
      <dgm:spPr/>
      <dgm:t>
        <a:bodyPr/>
        <a:lstStyle/>
        <a:p>
          <a:endParaRPr lang="ru-RU"/>
        </a:p>
      </dgm:t>
    </dgm:pt>
    <dgm:pt modelId="{CADACE20-2302-4DB9-BCF9-7E4EA840B95F}" type="pres">
      <dgm:prSet presAssocID="{CE0D96CD-A867-4936-B1E3-85260736993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95513F-F37E-477E-98B0-036A0623555F}" type="pres">
      <dgm:prSet presAssocID="{D4142127-ED96-444F-9FBF-CD5A2C151038}" presName="composite" presStyleCnt="0"/>
      <dgm:spPr/>
    </dgm:pt>
    <dgm:pt modelId="{FBA51408-B896-4241-B863-7303E817494C}" type="pres">
      <dgm:prSet presAssocID="{D4142127-ED96-444F-9FBF-CD5A2C15103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345BC2-FBA4-4A2D-94CB-CCA80DE5E9EB}" type="pres">
      <dgm:prSet presAssocID="{D4142127-ED96-444F-9FBF-CD5A2C15103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1A104-DBCF-4DE7-A848-3FB8F4325D60}" type="pres">
      <dgm:prSet presAssocID="{3AB7E05B-24AE-4AF9-9EA9-1ED2535D4C7C}" presName="sp" presStyleCnt="0"/>
      <dgm:spPr/>
    </dgm:pt>
    <dgm:pt modelId="{75D73A60-03B8-4DB0-B186-59BF7FB0033F}" type="pres">
      <dgm:prSet presAssocID="{1388EA13-D82E-4AB5-B412-7185037A3AB5}" presName="composite" presStyleCnt="0"/>
      <dgm:spPr/>
    </dgm:pt>
    <dgm:pt modelId="{95B9941F-2682-4625-98B3-90FC663E3EB8}" type="pres">
      <dgm:prSet presAssocID="{1388EA13-D82E-4AB5-B412-7185037A3AB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F3765-CD7C-46C1-A049-996524B2A22E}" type="pres">
      <dgm:prSet presAssocID="{1388EA13-D82E-4AB5-B412-7185037A3AB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066F7-132C-48AB-9018-4023B1AD6B78}" type="pres">
      <dgm:prSet presAssocID="{49AE5086-2163-49BF-B240-F77327EF5046}" presName="sp" presStyleCnt="0"/>
      <dgm:spPr/>
    </dgm:pt>
    <dgm:pt modelId="{7D479453-F7EE-40CA-AEAE-C8E40598767B}" type="pres">
      <dgm:prSet presAssocID="{80CCC4F6-C93C-478C-AB7D-5B3E12EED88C}" presName="composite" presStyleCnt="0"/>
      <dgm:spPr/>
    </dgm:pt>
    <dgm:pt modelId="{AC1157AD-9C5F-4F0D-85C9-559A7D2A4CBE}" type="pres">
      <dgm:prSet presAssocID="{80CCC4F6-C93C-478C-AB7D-5B3E12EED88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B51C8-5466-4752-ABCB-F062FB396B78}" type="pres">
      <dgm:prSet presAssocID="{80CCC4F6-C93C-478C-AB7D-5B3E12EED88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EAA262-32B9-4DD4-8414-2883B3EBBF86}" srcId="{D4142127-ED96-444F-9FBF-CD5A2C151038}" destId="{60FBA531-4556-47E8-A793-4CDEE2975B3A}" srcOrd="1" destOrd="0" parTransId="{1D561483-24A1-4AB9-A054-3345B091D54B}" sibTransId="{103FC06E-1253-467F-B225-7AB9E02C603A}"/>
    <dgm:cxn modelId="{2A552841-03DB-4514-8B9D-FAF4D1C3290C}" type="presOf" srcId="{5F3B02D7-6DAC-4D02-AC6D-095CCE272041}" destId="{14345BC2-FBA4-4A2D-94CB-CCA80DE5E9EB}" srcOrd="0" destOrd="3" presId="urn:microsoft.com/office/officeart/2005/8/layout/chevron2"/>
    <dgm:cxn modelId="{C628EC4B-4670-4360-B0D5-94BC09E7AB93}" srcId="{CE0D96CD-A867-4936-B1E3-852607369931}" destId="{D4142127-ED96-444F-9FBF-CD5A2C151038}" srcOrd="0" destOrd="0" parTransId="{2BD78630-E506-49DB-BAF7-11481D13A3DD}" sibTransId="{3AB7E05B-24AE-4AF9-9EA9-1ED2535D4C7C}"/>
    <dgm:cxn modelId="{629D133B-36BA-49D3-823C-BA210664813C}" type="presOf" srcId="{D4142127-ED96-444F-9FBF-CD5A2C151038}" destId="{FBA51408-B896-4241-B863-7303E817494C}" srcOrd="0" destOrd="0" presId="urn:microsoft.com/office/officeart/2005/8/layout/chevron2"/>
    <dgm:cxn modelId="{4CE11384-18E7-47F7-876E-A378007C0DB7}" srcId="{D4142127-ED96-444F-9FBF-CD5A2C151038}" destId="{F1DFF220-EA72-4EFA-AAFE-A8A8E0EF6879}" srcOrd="2" destOrd="0" parTransId="{6C471621-343E-4ECB-AA0D-C8C6027C8047}" sibTransId="{0A1F0B03-A643-422E-B22C-6C01A0BD3509}"/>
    <dgm:cxn modelId="{2CD94B6E-7250-452C-9947-BB1BC5BA8102}" srcId="{80CCC4F6-C93C-478C-AB7D-5B3E12EED88C}" destId="{07B8A2EE-582B-4D83-851E-8A9D3C6F7E1F}" srcOrd="0" destOrd="0" parTransId="{0462A937-6E1B-44D3-A647-AEA14A47C3CF}" sibTransId="{C42F38D6-6395-4D30-B28F-76E96AB275A9}"/>
    <dgm:cxn modelId="{FAE2272E-A532-4E52-9283-5B2FDCF048B0}" type="presOf" srcId="{CE0D96CD-A867-4936-B1E3-852607369931}" destId="{CADACE20-2302-4DB9-BCF9-7E4EA840B95F}" srcOrd="0" destOrd="0" presId="urn:microsoft.com/office/officeart/2005/8/layout/chevron2"/>
    <dgm:cxn modelId="{6D5CD72E-E29A-4F53-B4BC-ED4D11A0B358}" type="presOf" srcId="{9139C298-254E-42E8-A78E-2DEDA46F6468}" destId="{14345BC2-FBA4-4A2D-94CB-CCA80DE5E9EB}" srcOrd="0" destOrd="0" presId="urn:microsoft.com/office/officeart/2005/8/layout/chevron2"/>
    <dgm:cxn modelId="{D1C2A7A7-7114-4BFC-8CAD-BECBC73DB7FF}" type="presOf" srcId="{80CCC4F6-C93C-478C-AB7D-5B3E12EED88C}" destId="{AC1157AD-9C5F-4F0D-85C9-559A7D2A4CBE}" srcOrd="0" destOrd="0" presId="urn:microsoft.com/office/officeart/2005/8/layout/chevron2"/>
    <dgm:cxn modelId="{C6A86E6F-8D85-40CF-8BD3-83673EE257F1}" type="presOf" srcId="{60FBA531-4556-47E8-A793-4CDEE2975B3A}" destId="{14345BC2-FBA4-4A2D-94CB-CCA80DE5E9EB}" srcOrd="0" destOrd="1" presId="urn:microsoft.com/office/officeart/2005/8/layout/chevron2"/>
    <dgm:cxn modelId="{723DCE04-C714-40E4-B8BE-E3C7B7E47243}" srcId="{CE0D96CD-A867-4936-B1E3-852607369931}" destId="{1388EA13-D82E-4AB5-B412-7185037A3AB5}" srcOrd="1" destOrd="0" parTransId="{973CC13D-C284-496B-83E0-B7205ACCFF6D}" sibTransId="{49AE5086-2163-49BF-B240-F77327EF5046}"/>
    <dgm:cxn modelId="{57D9313B-89CE-4716-9E42-004C75160F61}" type="presOf" srcId="{534CB695-5850-4621-BEC7-3C37666BBCFE}" destId="{ECAF3765-CD7C-46C1-A049-996524B2A22E}" srcOrd="0" destOrd="1" presId="urn:microsoft.com/office/officeart/2005/8/layout/chevron2"/>
    <dgm:cxn modelId="{ED31A6FD-138A-444A-B1D3-3DAD2426F5B5}" srcId="{1388EA13-D82E-4AB5-B412-7185037A3AB5}" destId="{534CB695-5850-4621-BEC7-3C37666BBCFE}" srcOrd="1" destOrd="0" parTransId="{C80E4E26-37E1-4C79-998C-34A1DF977D40}" sibTransId="{3E269268-CE30-446F-9B39-43CB23598573}"/>
    <dgm:cxn modelId="{2B985659-468F-4930-827A-B282E0F5E0B8}" srcId="{CE0D96CD-A867-4936-B1E3-852607369931}" destId="{80CCC4F6-C93C-478C-AB7D-5B3E12EED88C}" srcOrd="2" destOrd="0" parTransId="{42B7BBD5-7977-4F5D-A0D4-D36CF1F06E2B}" sibTransId="{C24AA027-571B-4C1E-A761-3A027110ED3C}"/>
    <dgm:cxn modelId="{3941B690-E5EC-4E9E-828E-BFB399C959D6}" type="presOf" srcId="{8B14DBB2-D329-4D69-B42F-C22C390004AD}" destId="{ECAF3765-CD7C-46C1-A049-996524B2A22E}" srcOrd="0" destOrd="0" presId="urn:microsoft.com/office/officeart/2005/8/layout/chevron2"/>
    <dgm:cxn modelId="{92950DFE-DE02-4BC8-8194-6D562EFB90E5}" srcId="{D4142127-ED96-444F-9FBF-CD5A2C151038}" destId="{9139C298-254E-42E8-A78E-2DEDA46F6468}" srcOrd="0" destOrd="0" parTransId="{EB8F72AD-40B9-42EB-934C-9B15BEBE44BF}" sibTransId="{D0A9630F-11CA-4AF8-B55F-04067E62E239}"/>
    <dgm:cxn modelId="{9EA8FF2F-EEE0-458B-A5FF-4DDB311645A1}" type="presOf" srcId="{07B8A2EE-582B-4D83-851E-8A9D3C6F7E1F}" destId="{95EB51C8-5466-4752-ABCB-F062FB396B78}" srcOrd="0" destOrd="0" presId="urn:microsoft.com/office/officeart/2005/8/layout/chevron2"/>
    <dgm:cxn modelId="{EDF7AE17-94B4-41E9-B483-CC539C69FEB2}" srcId="{1388EA13-D82E-4AB5-B412-7185037A3AB5}" destId="{8B14DBB2-D329-4D69-B42F-C22C390004AD}" srcOrd="0" destOrd="0" parTransId="{13353F89-A4AC-4A54-A4A4-CFDC93414C3A}" sibTransId="{D319734E-34C1-4FA5-82D4-50F50579285E}"/>
    <dgm:cxn modelId="{21268646-C262-40B0-B695-85A267C7762D}" srcId="{D4142127-ED96-444F-9FBF-CD5A2C151038}" destId="{5F3B02D7-6DAC-4D02-AC6D-095CCE272041}" srcOrd="3" destOrd="0" parTransId="{4A900EDE-43DA-49AB-BC11-84FDC6E45905}" sibTransId="{8B20EBC0-010D-4E62-AF20-C4A9CC405414}"/>
    <dgm:cxn modelId="{BD418A52-115D-4F29-921F-F8D9754EAAC4}" type="presOf" srcId="{F1DFF220-EA72-4EFA-AAFE-A8A8E0EF6879}" destId="{14345BC2-FBA4-4A2D-94CB-CCA80DE5E9EB}" srcOrd="0" destOrd="2" presId="urn:microsoft.com/office/officeart/2005/8/layout/chevron2"/>
    <dgm:cxn modelId="{E29C6D1D-0E26-4B93-BC10-ACBD83539B52}" type="presOf" srcId="{1388EA13-D82E-4AB5-B412-7185037A3AB5}" destId="{95B9941F-2682-4625-98B3-90FC663E3EB8}" srcOrd="0" destOrd="0" presId="urn:microsoft.com/office/officeart/2005/8/layout/chevron2"/>
    <dgm:cxn modelId="{AE8FD0BC-746E-4667-8BE8-C3F1FDA84F9B}" type="presParOf" srcId="{CADACE20-2302-4DB9-BCF9-7E4EA840B95F}" destId="{EB95513F-F37E-477E-98B0-036A0623555F}" srcOrd="0" destOrd="0" presId="urn:microsoft.com/office/officeart/2005/8/layout/chevron2"/>
    <dgm:cxn modelId="{43A12EB4-B7CE-495C-B828-FB8CD90072BC}" type="presParOf" srcId="{EB95513F-F37E-477E-98B0-036A0623555F}" destId="{FBA51408-B896-4241-B863-7303E817494C}" srcOrd="0" destOrd="0" presId="urn:microsoft.com/office/officeart/2005/8/layout/chevron2"/>
    <dgm:cxn modelId="{67C6523B-A5C6-4509-B712-8A0629EE3774}" type="presParOf" srcId="{EB95513F-F37E-477E-98B0-036A0623555F}" destId="{14345BC2-FBA4-4A2D-94CB-CCA80DE5E9EB}" srcOrd="1" destOrd="0" presId="urn:microsoft.com/office/officeart/2005/8/layout/chevron2"/>
    <dgm:cxn modelId="{C075804B-F904-4AB1-9D84-CBD7EF80B350}" type="presParOf" srcId="{CADACE20-2302-4DB9-BCF9-7E4EA840B95F}" destId="{F0A1A104-DBCF-4DE7-A848-3FB8F4325D60}" srcOrd="1" destOrd="0" presId="urn:microsoft.com/office/officeart/2005/8/layout/chevron2"/>
    <dgm:cxn modelId="{A6001977-3048-488B-8732-2C24FBA841CC}" type="presParOf" srcId="{CADACE20-2302-4DB9-BCF9-7E4EA840B95F}" destId="{75D73A60-03B8-4DB0-B186-59BF7FB0033F}" srcOrd="2" destOrd="0" presId="urn:microsoft.com/office/officeart/2005/8/layout/chevron2"/>
    <dgm:cxn modelId="{8A5B307D-C13B-4CE9-9D47-F76E69807526}" type="presParOf" srcId="{75D73A60-03B8-4DB0-B186-59BF7FB0033F}" destId="{95B9941F-2682-4625-98B3-90FC663E3EB8}" srcOrd="0" destOrd="0" presId="urn:microsoft.com/office/officeart/2005/8/layout/chevron2"/>
    <dgm:cxn modelId="{F3A2317A-06BC-4E00-AD6C-C34A94E784FC}" type="presParOf" srcId="{75D73A60-03B8-4DB0-B186-59BF7FB0033F}" destId="{ECAF3765-CD7C-46C1-A049-996524B2A22E}" srcOrd="1" destOrd="0" presId="urn:microsoft.com/office/officeart/2005/8/layout/chevron2"/>
    <dgm:cxn modelId="{9EC40239-37CC-4DF6-851A-5B69B762A3CD}" type="presParOf" srcId="{CADACE20-2302-4DB9-BCF9-7E4EA840B95F}" destId="{7ED066F7-132C-48AB-9018-4023B1AD6B78}" srcOrd="3" destOrd="0" presId="urn:microsoft.com/office/officeart/2005/8/layout/chevron2"/>
    <dgm:cxn modelId="{BC414CEB-00AD-49B0-9ABB-56FE463446D6}" type="presParOf" srcId="{CADACE20-2302-4DB9-BCF9-7E4EA840B95F}" destId="{7D479453-F7EE-40CA-AEAE-C8E40598767B}" srcOrd="4" destOrd="0" presId="urn:microsoft.com/office/officeart/2005/8/layout/chevron2"/>
    <dgm:cxn modelId="{541AB264-74A0-42FE-9961-7AE196DB096B}" type="presParOf" srcId="{7D479453-F7EE-40CA-AEAE-C8E40598767B}" destId="{AC1157AD-9C5F-4F0D-85C9-559A7D2A4CBE}" srcOrd="0" destOrd="0" presId="urn:microsoft.com/office/officeart/2005/8/layout/chevron2"/>
    <dgm:cxn modelId="{1074D16E-6B88-4328-B0A9-0165B00EF78D}" type="presParOf" srcId="{7D479453-F7EE-40CA-AEAE-C8E40598767B}" destId="{95EB51C8-5466-4752-ABCB-F062FB396B78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A69960-DFBF-4E09-BCD6-359CCAD651B9}" type="doc">
      <dgm:prSet loTypeId="urn:microsoft.com/office/officeart/2005/8/layout/vProcess5" loCatId="process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B263E2E-AD00-45AF-9AC5-E5B674252463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1" action="ppaction://hlinkfile"/>
            </a:rPr>
            <a:t>Статистика обращений в Единую виртуальную приемную органов исполнительной власти</a:t>
          </a:r>
          <a:r>
            <a:rPr lang="ru-RU" dirty="0" smtClean="0"/>
            <a:t> </a:t>
          </a:r>
          <a:endParaRPr lang="ru-RU" dirty="0"/>
        </a:p>
      </dgm:t>
    </dgm:pt>
    <dgm:pt modelId="{2EB7172F-E267-4423-B865-562EED19B85D}" type="parTrans" cxnId="{A8844DC8-A981-402A-AB10-2ECAE4FEFCDB}">
      <dgm:prSet/>
      <dgm:spPr/>
      <dgm:t>
        <a:bodyPr/>
        <a:lstStyle/>
        <a:p>
          <a:endParaRPr lang="ru-RU"/>
        </a:p>
      </dgm:t>
    </dgm:pt>
    <dgm:pt modelId="{77D2B661-5B81-4684-AF42-02288A45A55E}" type="sibTrans" cxnId="{A8844DC8-A981-402A-AB10-2ECAE4FEFCDB}">
      <dgm:prSet/>
      <dgm:spPr/>
      <dgm:t>
        <a:bodyPr/>
        <a:lstStyle/>
        <a:p>
          <a:endParaRPr lang="ru-RU"/>
        </a:p>
      </dgm:t>
    </dgm:pt>
    <dgm:pt modelId="{9ED9B928-E05E-400D-8690-DFA23065D671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hlinkClick xmlns:r="http://schemas.openxmlformats.org/officeDocument/2006/relationships" r:id="rId2" action="ppaction://hlinkfile"/>
            </a:rPr>
            <a:t>Общий объем документов на портале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ru-RU" dirty="0">
            <a:solidFill>
              <a:schemeClr val="tx1"/>
            </a:solidFill>
          </a:endParaRPr>
        </a:p>
      </dgm:t>
    </dgm:pt>
    <dgm:pt modelId="{A109CDD1-E411-4B74-9024-AAE22EBDCABD}" type="parTrans" cxnId="{35E0378F-14EE-412E-B50D-14E9AEB08F6A}">
      <dgm:prSet/>
      <dgm:spPr/>
      <dgm:t>
        <a:bodyPr/>
        <a:lstStyle/>
        <a:p>
          <a:endParaRPr lang="ru-RU"/>
        </a:p>
      </dgm:t>
    </dgm:pt>
    <dgm:pt modelId="{86EE0C53-3EF2-4A4B-950A-A083C82A964C}" type="sibTrans" cxnId="{35E0378F-14EE-412E-B50D-14E9AEB08F6A}">
      <dgm:prSet/>
      <dgm:spPr/>
      <dgm:t>
        <a:bodyPr/>
        <a:lstStyle/>
        <a:p>
          <a:endParaRPr lang="ru-RU"/>
        </a:p>
      </dgm:t>
    </dgm:pt>
    <dgm:pt modelId="{803DEA53-6060-4E34-9C2A-7497C16F913D}">
      <dgm:prSet/>
      <dgm:spPr/>
      <dgm:t>
        <a:bodyPr/>
        <a:lstStyle/>
        <a:p>
          <a:r>
            <a:rPr lang="ru-RU" dirty="0" smtClean="0">
              <a:hlinkClick xmlns:r="http://schemas.openxmlformats.org/officeDocument/2006/relationships" r:id="rId3" action="ppaction://hlinkfile"/>
            </a:rPr>
            <a:t>Статистика посещаемости</a:t>
          </a:r>
          <a:endParaRPr lang="ru-RU" dirty="0"/>
        </a:p>
      </dgm:t>
    </dgm:pt>
    <dgm:pt modelId="{636C3C65-1017-471A-A72F-026E169995D3}" type="parTrans" cxnId="{1ADA3D7D-1CB0-427B-92C2-7494325D40F3}">
      <dgm:prSet/>
      <dgm:spPr/>
      <dgm:t>
        <a:bodyPr/>
        <a:lstStyle/>
        <a:p>
          <a:endParaRPr lang="ru-RU"/>
        </a:p>
      </dgm:t>
    </dgm:pt>
    <dgm:pt modelId="{057F218C-D0E5-4A9C-BF3B-43C21252301A}" type="sibTrans" cxnId="{1ADA3D7D-1CB0-427B-92C2-7494325D40F3}">
      <dgm:prSet/>
      <dgm:spPr/>
      <dgm:t>
        <a:bodyPr/>
        <a:lstStyle/>
        <a:p>
          <a:endParaRPr lang="ru-RU"/>
        </a:p>
      </dgm:t>
    </dgm:pt>
    <dgm:pt modelId="{A1DB0510-E72B-4579-B78D-924F63B8AF40}">
      <dgm:prSet/>
      <dgm:spPr/>
      <dgm:t>
        <a:bodyPr/>
        <a:lstStyle/>
        <a:p>
          <a:pPr algn="ctr"/>
          <a:r>
            <a:rPr lang="ru-RU" b="1" dirty="0" smtClean="0">
              <a:solidFill>
                <a:srgbClr val="FF0000"/>
              </a:solidFill>
            </a:rPr>
            <a:t>Перевыполнение плановых показателей в среднем на 289 %</a:t>
          </a:r>
          <a:endParaRPr lang="ru-RU" b="1" dirty="0">
            <a:solidFill>
              <a:srgbClr val="FF0000"/>
            </a:solidFill>
          </a:endParaRPr>
        </a:p>
      </dgm:t>
    </dgm:pt>
    <dgm:pt modelId="{888B8458-D778-4436-921E-041B14309571}" type="parTrans" cxnId="{E0C3951D-07EB-4FC7-89AE-6C8CAF014C8D}">
      <dgm:prSet/>
      <dgm:spPr/>
      <dgm:t>
        <a:bodyPr/>
        <a:lstStyle/>
        <a:p>
          <a:endParaRPr lang="ru-RU"/>
        </a:p>
      </dgm:t>
    </dgm:pt>
    <dgm:pt modelId="{97F70CD1-3CD2-45BD-BFDB-E15DEB90E885}" type="sibTrans" cxnId="{E0C3951D-07EB-4FC7-89AE-6C8CAF014C8D}">
      <dgm:prSet/>
      <dgm:spPr/>
      <dgm:t>
        <a:bodyPr/>
        <a:lstStyle/>
        <a:p>
          <a:endParaRPr lang="ru-RU"/>
        </a:p>
      </dgm:t>
    </dgm:pt>
    <dgm:pt modelId="{5B255C67-9C0F-4CBC-BCE0-FC27AD4BF239}" type="pres">
      <dgm:prSet presAssocID="{B5A69960-DFBF-4E09-BCD6-359CCAD651B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1F7372-D204-448C-B09B-EFF32F42FFE4}" type="pres">
      <dgm:prSet presAssocID="{B5A69960-DFBF-4E09-BCD6-359CCAD651B9}" presName="dummyMaxCanvas" presStyleCnt="0">
        <dgm:presLayoutVars/>
      </dgm:prSet>
      <dgm:spPr/>
    </dgm:pt>
    <dgm:pt modelId="{55565E57-E852-4288-9F1C-DE9CEB5DB502}" type="pres">
      <dgm:prSet presAssocID="{B5A69960-DFBF-4E09-BCD6-359CCAD651B9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185C6-614B-4FE7-9579-3D65CEE5F9E0}" type="pres">
      <dgm:prSet presAssocID="{B5A69960-DFBF-4E09-BCD6-359CCAD651B9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E4BED-6EE2-4AB1-8BC8-F71E1057C67E}" type="pres">
      <dgm:prSet presAssocID="{B5A69960-DFBF-4E09-BCD6-359CCAD651B9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08295-5DF6-4A99-9F26-49AD1D215EC1}" type="pres">
      <dgm:prSet presAssocID="{B5A69960-DFBF-4E09-BCD6-359CCAD651B9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BF50D-726F-4DEE-9D56-90B360ACA554}" type="pres">
      <dgm:prSet presAssocID="{B5A69960-DFBF-4E09-BCD6-359CCAD651B9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AD677-DDB0-4DB1-A259-4BFE009AE66F}" type="pres">
      <dgm:prSet presAssocID="{B5A69960-DFBF-4E09-BCD6-359CCAD651B9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D6DEF3-5E42-45F3-9E3F-B611B873C55F}" type="pres">
      <dgm:prSet presAssocID="{B5A69960-DFBF-4E09-BCD6-359CCAD651B9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400CE-575E-48DC-B2CF-C66694198299}" type="pres">
      <dgm:prSet presAssocID="{B5A69960-DFBF-4E09-BCD6-359CCAD651B9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6C328-82AC-4CFC-A604-C0EA272E75BC}" type="pres">
      <dgm:prSet presAssocID="{B5A69960-DFBF-4E09-BCD6-359CCAD651B9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F6ABF-E4D1-40BD-B1F6-67D13660F7F0}" type="pres">
      <dgm:prSet presAssocID="{B5A69960-DFBF-4E09-BCD6-359CCAD651B9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0C22C2-945C-4833-BD59-9B522F2B42A4}" type="pres">
      <dgm:prSet presAssocID="{B5A69960-DFBF-4E09-BCD6-359CCAD651B9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747B2A-3667-4DD8-9C82-26453BF87DF0}" type="presOf" srcId="{803DEA53-6060-4E34-9C2A-7497C16F913D}" destId="{7E8185C6-614B-4FE7-9579-3D65CEE5F9E0}" srcOrd="0" destOrd="0" presId="urn:microsoft.com/office/officeart/2005/8/layout/vProcess5"/>
    <dgm:cxn modelId="{42F65C4C-43C5-4E6B-A7FB-757D7554F17A}" type="presOf" srcId="{3B263E2E-AD00-45AF-9AC5-E5B674252463}" destId="{8E3F6ABF-E4D1-40BD-B1F6-67D13660F7F0}" srcOrd="1" destOrd="0" presId="urn:microsoft.com/office/officeart/2005/8/layout/vProcess5"/>
    <dgm:cxn modelId="{3CE74BA1-94A6-4CA4-A371-A6430206B191}" type="presOf" srcId="{9ED9B928-E05E-400D-8690-DFA23065D671}" destId="{55565E57-E852-4288-9F1C-DE9CEB5DB502}" srcOrd="0" destOrd="0" presId="urn:microsoft.com/office/officeart/2005/8/layout/vProcess5"/>
    <dgm:cxn modelId="{E0C3951D-07EB-4FC7-89AE-6C8CAF014C8D}" srcId="{B5A69960-DFBF-4E09-BCD6-359CCAD651B9}" destId="{A1DB0510-E72B-4579-B78D-924F63B8AF40}" srcOrd="3" destOrd="0" parTransId="{888B8458-D778-4436-921E-041B14309571}" sibTransId="{97F70CD1-3CD2-45BD-BFDB-E15DEB90E885}"/>
    <dgm:cxn modelId="{93B9E7D4-8C32-4367-83DE-E08ED8740A6D}" type="presOf" srcId="{A1DB0510-E72B-4579-B78D-924F63B8AF40}" destId="{AB0C22C2-945C-4833-BD59-9B522F2B42A4}" srcOrd="1" destOrd="0" presId="urn:microsoft.com/office/officeart/2005/8/layout/vProcess5"/>
    <dgm:cxn modelId="{99EA58FE-8EF0-4B83-9D47-7C4656C8CB20}" type="presOf" srcId="{A1DB0510-E72B-4579-B78D-924F63B8AF40}" destId="{F2E08295-5DF6-4A99-9F26-49AD1D215EC1}" srcOrd="0" destOrd="0" presId="urn:microsoft.com/office/officeart/2005/8/layout/vProcess5"/>
    <dgm:cxn modelId="{0EFD0BC9-75B8-4610-825B-18DE37D59A0A}" type="presOf" srcId="{77D2B661-5B81-4684-AF42-02288A45A55E}" destId="{0CD6DEF3-5E42-45F3-9E3F-B611B873C55F}" srcOrd="0" destOrd="0" presId="urn:microsoft.com/office/officeart/2005/8/layout/vProcess5"/>
    <dgm:cxn modelId="{A8844DC8-A981-402A-AB10-2ECAE4FEFCDB}" srcId="{B5A69960-DFBF-4E09-BCD6-359CCAD651B9}" destId="{3B263E2E-AD00-45AF-9AC5-E5B674252463}" srcOrd="2" destOrd="0" parTransId="{2EB7172F-E267-4423-B865-562EED19B85D}" sibTransId="{77D2B661-5B81-4684-AF42-02288A45A55E}"/>
    <dgm:cxn modelId="{E6AC762E-4674-4300-AB27-1C8D49D829EB}" type="presOf" srcId="{3B263E2E-AD00-45AF-9AC5-E5B674252463}" destId="{012E4BED-6EE2-4AB1-8BC8-F71E1057C67E}" srcOrd="0" destOrd="0" presId="urn:microsoft.com/office/officeart/2005/8/layout/vProcess5"/>
    <dgm:cxn modelId="{19EF06F8-79B7-445F-A8B9-E50F0F296376}" type="presOf" srcId="{9ED9B928-E05E-400D-8690-DFA23065D671}" destId="{30F400CE-575E-48DC-B2CF-C66694198299}" srcOrd="1" destOrd="0" presId="urn:microsoft.com/office/officeart/2005/8/layout/vProcess5"/>
    <dgm:cxn modelId="{E0A8CC35-3FBA-4DA4-94F2-789D900FCB3F}" type="presOf" srcId="{057F218C-D0E5-4A9C-BF3B-43C21252301A}" destId="{B21AD677-DDB0-4DB1-A259-4BFE009AE66F}" srcOrd="0" destOrd="0" presId="urn:microsoft.com/office/officeart/2005/8/layout/vProcess5"/>
    <dgm:cxn modelId="{D8269CFF-F786-4A83-931A-4267E12779D7}" type="presOf" srcId="{86EE0C53-3EF2-4A4B-950A-A083C82A964C}" destId="{00FBF50D-726F-4DEE-9D56-90B360ACA554}" srcOrd="0" destOrd="0" presId="urn:microsoft.com/office/officeart/2005/8/layout/vProcess5"/>
    <dgm:cxn modelId="{EA9E25EB-46AA-4A6C-9D9A-5AAD6989F8EE}" type="presOf" srcId="{B5A69960-DFBF-4E09-BCD6-359CCAD651B9}" destId="{5B255C67-9C0F-4CBC-BCE0-FC27AD4BF239}" srcOrd="0" destOrd="0" presId="urn:microsoft.com/office/officeart/2005/8/layout/vProcess5"/>
    <dgm:cxn modelId="{1ADA3D7D-1CB0-427B-92C2-7494325D40F3}" srcId="{B5A69960-DFBF-4E09-BCD6-359CCAD651B9}" destId="{803DEA53-6060-4E34-9C2A-7497C16F913D}" srcOrd="1" destOrd="0" parTransId="{636C3C65-1017-471A-A72F-026E169995D3}" sibTransId="{057F218C-D0E5-4A9C-BF3B-43C21252301A}"/>
    <dgm:cxn modelId="{EDA38E2E-2F8C-45B8-9C00-516A3BD741B5}" type="presOf" srcId="{803DEA53-6060-4E34-9C2A-7497C16F913D}" destId="{0E06C328-82AC-4CFC-A604-C0EA272E75BC}" srcOrd="1" destOrd="0" presId="urn:microsoft.com/office/officeart/2005/8/layout/vProcess5"/>
    <dgm:cxn modelId="{35E0378F-14EE-412E-B50D-14E9AEB08F6A}" srcId="{B5A69960-DFBF-4E09-BCD6-359CCAD651B9}" destId="{9ED9B928-E05E-400D-8690-DFA23065D671}" srcOrd="0" destOrd="0" parTransId="{A109CDD1-E411-4B74-9024-AAE22EBDCABD}" sibTransId="{86EE0C53-3EF2-4A4B-950A-A083C82A964C}"/>
    <dgm:cxn modelId="{3FDEFCB2-DC43-48CD-98C9-C3610A02FFDB}" type="presParOf" srcId="{5B255C67-9C0F-4CBC-BCE0-FC27AD4BF239}" destId="{451F7372-D204-448C-B09B-EFF32F42FFE4}" srcOrd="0" destOrd="0" presId="urn:microsoft.com/office/officeart/2005/8/layout/vProcess5"/>
    <dgm:cxn modelId="{525748AC-8E96-4CE6-A7C1-F197E1FA8547}" type="presParOf" srcId="{5B255C67-9C0F-4CBC-BCE0-FC27AD4BF239}" destId="{55565E57-E852-4288-9F1C-DE9CEB5DB502}" srcOrd="1" destOrd="0" presId="urn:microsoft.com/office/officeart/2005/8/layout/vProcess5"/>
    <dgm:cxn modelId="{FCD317F7-D912-44E3-BFF1-7DBCC815823A}" type="presParOf" srcId="{5B255C67-9C0F-4CBC-BCE0-FC27AD4BF239}" destId="{7E8185C6-614B-4FE7-9579-3D65CEE5F9E0}" srcOrd="2" destOrd="0" presId="urn:microsoft.com/office/officeart/2005/8/layout/vProcess5"/>
    <dgm:cxn modelId="{FA454964-DBD5-4289-B77F-44DE6C32A513}" type="presParOf" srcId="{5B255C67-9C0F-4CBC-BCE0-FC27AD4BF239}" destId="{012E4BED-6EE2-4AB1-8BC8-F71E1057C67E}" srcOrd="3" destOrd="0" presId="urn:microsoft.com/office/officeart/2005/8/layout/vProcess5"/>
    <dgm:cxn modelId="{A1219FE6-AA07-40B6-8848-07EB7D5778A7}" type="presParOf" srcId="{5B255C67-9C0F-4CBC-BCE0-FC27AD4BF239}" destId="{F2E08295-5DF6-4A99-9F26-49AD1D215EC1}" srcOrd="4" destOrd="0" presId="urn:microsoft.com/office/officeart/2005/8/layout/vProcess5"/>
    <dgm:cxn modelId="{6B80A607-F7B4-41B7-805E-A427B0614529}" type="presParOf" srcId="{5B255C67-9C0F-4CBC-BCE0-FC27AD4BF239}" destId="{00FBF50D-726F-4DEE-9D56-90B360ACA554}" srcOrd="5" destOrd="0" presId="urn:microsoft.com/office/officeart/2005/8/layout/vProcess5"/>
    <dgm:cxn modelId="{AFBCA060-0039-4FEF-8ACC-A910FE9B6970}" type="presParOf" srcId="{5B255C67-9C0F-4CBC-BCE0-FC27AD4BF239}" destId="{B21AD677-DDB0-4DB1-A259-4BFE009AE66F}" srcOrd="6" destOrd="0" presId="urn:microsoft.com/office/officeart/2005/8/layout/vProcess5"/>
    <dgm:cxn modelId="{8713882F-DEEB-4B7A-AD66-36EAF88FD52D}" type="presParOf" srcId="{5B255C67-9C0F-4CBC-BCE0-FC27AD4BF239}" destId="{0CD6DEF3-5E42-45F3-9E3F-B611B873C55F}" srcOrd="7" destOrd="0" presId="urn:microsoft.com/office/officeart/2005/8/layout/vProcess5"/>
    <dgm:cxn modelId="{0C7A5134-CB10-42B8-9965-1735FDB4F267}" type="presParOf" srcId="{5B255C67-9C0F-4CBC-BCE0-FC27AD4BF239}" destId="{30F400CE-575E-48DC-B2CF-C66694198299}" srcOrd="8" destOrd="0" presId="urn:microsoft.com/office/officeart/2005/8/layout/vProcess5"/>
    <dgm:cxn modelId="{B7F5577E-4386-4991-B362-34536348A9A2}" type="presParOf" srcId="{5B255C67-9C0F-4CBC-BCE0-FC27AD4BF239}" destId="{0E06C328-82AC-4CFC-A604-C0EA272E75BC}" srcOrd="9" destOrd="0" presId="urn:microsoft.com/office/officeart/2005/8/layout/vProcess5"/>
    <dgm:cxn modelId="{93095F84-D91C-48F5-BEB4-C570EA60479E}" type="presParOf" srcId="{5B255C67-9C0F-4CBC-BCE0-FC27AD4BF239}" destId="{8E3F6ABF-E4D1-40BD-B1F6-67D13660F7F0}" srcOrd="10" destOrd="0" presId="urn:microsoft.com/office/officeart/2005/8/layout/vProcess5"/>
    <dgm:cxn modelId="{EBB25BA1-43A4-47C6-A9E7-D793D859C947}" type="presParOf" srcId="{5B255C67-9C0F-4CBC-BCE0-FC27AD4BF239}" destId="{AB0C22C2-945C-4833-BD59-9B522F2B42A4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  <a:ext uri="{C62137D5-CB1D-491B-B009-E17868A290BF}">
      <dgm14:recolorImg xmlns=""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E81F4-D6FF-48DA-9CAB-C55B28401407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23E8C-35A2-4E75-BC77-34709B4BFB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501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869CB3B-D4A7-4262-8E49-507690574709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986C52-7078-4A86-94C9-D146D6A20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4507551"/>
            <a:ext cx="7295728" cy="1657753"/>
          </a:xfrm>
        </p:spPr>
        <p:txBody>
          <a:bodyPr>
            <a:noAutofit/>
          </a:bodyPr>
          <a:lstStyle/>
          <a:p>
            <a:r>
              <a:rPr lang="ru-RU" sz="1800" dirty="0"/>
              <a:t>Государственный комитет Республики Карелия </a:t>
            </a:r>
            <a:br>
              <a:rPr lang="ru-RU" sz="1800" dirty="0"/>
            </a:br>
            <a:r>
              <a:rPr lang="ru-RU" sz="1800" dirty="0"/>
              <a:t>по развитию информационно-коммуникационных </a:t>
            </a:r>
            <a:r>
              <a:rPr lang="ru-RU" sz="1800" dirty="0" smtClean="0"/>
              <a:t>технологий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800" dirty="0"/>
              <a:t>Промежуточные результаты реализации </a:t>
            </a:r>
            <a:br>
              <a:rPr lang="ru-RU" sz="2800" dirty="0"/>
            </a:br>
            <a:r>
              <a:rPr lang="ru-RU" sz="2800" dirty="0"/>
              <a:t>региональной целевой программы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Информатизация </a:t>
            </a:r>
            <a:r>
              <a:rPr lang="ru-RU" sz="2800" dirty="0" smtClean="0"/>
              <a:t>Республики Карелия</a:t>
            </a:r>
            <a:r>
              <a:rPr lang="ru-RU" sz="2800" dirty="0"/>
              <a:t>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 </a:t>
            </a:r>
            <a:r>
              <a:rPr lang="ru-RU" sz="2800" dirty="0"/>
              <a:t>2008-2012 годы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797152"/>
            <a:ext cx="6696744" cy="151216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С.А</a:t>
            </a:r>
            <a:r>
              <a:rPr lang="ru-RU" sz="3200" dirty="0"/>
              <a:t>. Жданович</a:t>
            </a:r>
            <a:br>
              <a:rPr lang="ru-RU" sz="3200" dirty="0"/>
            </a:br>
            <a:r>
              <a:rPr lang="ru-RU" sz="1400" i="1" dirty="0"/>
              <a:t>Заместитель Председателя Государственного комитета</a:t>
            </a:r>
            <a:endParaRPr lang="ru-RU" sz="1400" i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6672"/>
            <a:ext cx="760738" cy="10587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29576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dirty="0" smtClean="0"/>
              <a:t>Развитие и сопровождение официального портала органов государственной власти РК</a:t>
            </a:r>
            <a:endParaRPr lang="ru-RU" sz="2800" b="1" i="1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47810481"/>
              </p:ext>
            </p:extLst>
          </p:nvPr>
        </p:nvGraphicFramePr>
        <p:xfrm>
          <a:off x="457200" y="2348880"/>
          <a:ext cx="8229600" cy="422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9783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2096"/>
            <a:ext cx="9684568" cy="7747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0179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Реестр государственных информационных ресурсов Республики Карелия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53" y="2249488"/>
            <a:ext cx="7143493" cy="4324350"/>
          </a:xfrm>
        </p:spPr>
      </p:pic>
    </p:spTree>
    <p:extLst>
      <p:ext uri="{BB962C8B-B14F-4D97-AF65-F5344CB8AC3E}">
        <p14:creationId xmlns="" xmlns:p14="http://schemas.microsoft.com/office/powerpoint/2010/main" val="239816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86561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информационно-аналитическое обеспечение проведения государственной политики в области информатизации в Республике Карелия;</a:t>
            </a:r>
          </a:p>
          <a:p>
            <a:pPr lvl="0"/>
            <a:r>
              <a:rPr lang="ru-RU" dirty="0"/>
              <a:t>исполнение закона о государственных электронных ресурсах Республики Карелия от 26.03.2007 № 1066-ЗРК;</a:t>
            </a:r>
          </a:p>
          <a:p>
            <a:pPr lvl="0"/>
            <a:r>
              <a:rPr lang="ru-RU" dirty="0"/>
              <a:t>информационная поддержка при оценке развития информационных технологий в Республике Карелия;</a:t>
            </a:r>
          </a:p>
          <a:p>
            <a:pPr lvl="0"/>
            <a:r>
              <a:rPr lang="ru-RU" dirty="0"/>
              <a:t>информационно-аналитическое обеспечение проведения государственной политики в области информатизации в Республике Карелия;  </a:t>
            </a:r>
          </a:p>
          <a:p>
            <a:pPr lvl="0"/>
            <a:r>
              <a:rPr lang="ru-RU" dirty="0"/>
              <a:t>информационно-аналитическое обеспечение управленческих решений, принимаемых в республике в сфере ИКТ;</a:t>
            </a:r>
          </a:p>
          <a:p>
            <a:pPr lvl="0"/>
            <a:r>
              <a:rPr lang="ru-RU" dirty="0"/>
              <a:t>информационно-аналитическое обеспечение реализации региональной информатизации.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67" y="836712"/>
            <a:ext cx="8491649" cy="15841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4992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/>
              <a:t>Региональная целевая программа утверждена Постановлением Законодательного собрания РК от 17.04.2008 №860-</a:t>
            </a:r>
            <a:r>
              <a:rPr lang="en-US" sz="1800" b="1" dirty="0" smtClean="0"/>
              <a:t>IV</a:t>
            </a:r>
            <a:r>
              <a:rPr lang="ru-RU" sz="1800" b="1" dirty="0" smtClean="0"/>
              <a:t> ЗС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84947202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7425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за период </a:t>
            </a:r>
            <a:br>
              <a:rPr lang="ru-RU" dirty="0" smtClean="0"/>
            </a:br>
            <a:r>
              <a:rPr lang="ru-RU" dirty="0" smtClean="0"/>
              <a:t>январь – сентябрь 2011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Программой </a:t>
            </a:r>
            <a:r>
              <a:rPr lang="ru-RU" dirty="0"/>
              <a:t>на реализацию проектов в 2011 году предусмотрено финансирование в размере </a:t>
            </a:r>
            <a:r>
              <a:rPr lang="ru-RU" b="1" i="1" dirty="0">
                <a:solidFill>
                  <a:srgbClr val="FF0000"/>
                </a:solidFill>
              </a:rPr>
              <a:t>27512,2</a:t>
            </a:r>
            <a:r>
              <a:rPr lang="ru-RU" dirty="0"/>
              <a:t> млн. руб. </a:t>
            </a:r>
            <a:endParaRPr lang="ru-RU" dirty="0" smtClean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В </a:t>
            </a:r>
            <a:r>
              <a:rPr lang="ru-RU" dirty="0"/>
              <a:t>целом обеспечено финансирование Программы на сумму </a:t>
            </a:r>
            <a:r>
              <a:rPr lang="ru-RU" b="1" i="1" dirty="0">
                <a:solidFill>
                  <a:srgbClr val="FF0000"/>
                </a:solidFill>
              </a:rPr>
              <a:t>6,975</a:t>
            </a:r>
            <a:r>
              <a:rPr lang="ru-RU" b="1" dirty="0"/>
              <a:t> </a:t>
            </a:r>
            <a:r>
              <a:rPr lang="ru-RU" dirty="0"/>
              <a:t>млн. руб., что составляет </a:t>
            </a:r>
            <a:r>
              <a:rPr lang="ru-RU" b="1" i="1" dirty="0">
                <a:solidFill>
                  <a:srgbClr val="FF0000"/>
                </a:solidFill>
              </a:rPr>
              <a:t>25,3%</a:t>
            </a:r>
            <a:r>
              <a:rPr lang="ru-RU" dirty="0"/>
              <a:t> от плановых значений</a:t>
            </a:r>
          </a:p>
        </p:txBody>
      </p:sp>
    </p:spTree>
    <p:extLst>
      <p:ext uri="{BB962C8B-B14F-4D97-AF65-F5344CB8AC3E}">
        <p14:creationId xmlns="" xmlns:p14="http://schemas.microsoft.com/office/powerpoint/2010/main" val="209073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41625668"/>
              </p:ext>
            </p:extLst>
          </p:nvPr>
        </p:nvGraphicFramePr>
        <p:xfrm>
          <a:off x="251520" y="1196752"/>
          <a:ext cx="849694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55706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/>
              <a:t>Объемы финансирования Программы по годам в млн. руб.</a:t>
            </a:r>
            <a:endParaRPr lang="ru-RU" sz="28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7881988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20979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Оценка достижения плановых показателей</a:t>
            </a: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1249571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58035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>Единая система электронного документооборота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algn="ctr">
              <a:lnSpc>
                <a:spcPct val="170000"/>
              </a:lnSpc>
              <a:buNone/>
            </a:pPr>
            <a:r>
              <a:rPr lang="ru-RU" sz="1400" dirty="0"/>
              <a:t>Распоряжением Правительства Республики Карелия №650 от 09.11.2011 года утверждена рабочая группа по развитию единой системы электронного документооборота и делопроизводства в органах исполнительной власти </a:t>
            </a:r>
            <a:endParaRPr lang="ru-RU" sz="1400" dirty="0" smtClean="0"/>
          </a:p>
          <a:p>
            <a:pPr marL="109728" indent="0" algn="ctr">
              <a:lnSpc>
                <a:spcPct val="170000"/>
              </a:lnSpc>
              <a:buNone/>
            </a:pPr>
            <a:r>
              <a:rPr lang="ru-RU" sz="1400" dirty="0" smtClean="0"/>
              <a:t>Республики </a:t>
            </a:r>
            <a:r>
              <a:rPr lang="ru-RU" sz="1400" dirty="0"/>
              <a:t>Карелия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endParaRPr lang="ru-RU" sz="1400" dirty="0"/>
          </a:p>
          <a:p>
            <a:pPr marL="109728" indent="0" algn="ctr">
              <a:lnSpc>
                <a:spcPct val="170000"/>
              </a:lnSpc>
              <a:buNone/>
            </a:pPr>
            <a:r>
              <a:rPr lang="ru-RU" sz="1400" dirty="0"/>
              <a:t>Деятельность рабочей группы направлена на выполнение мероприятий Региональной целевой программой «Информатизация Республики Карелия» на 2008 - 2012 годы по развертыванию единой системы электронного документооборота и делопроизводства в органах исполнительной власти Республики Карелия, а также на реализацию Плана мероприятий по развитию информационного общества и формированию электронного правительства в Республике Карелия на 2010-2012 </a:t>
            </a:r>
            <a:r>
              <a:rPr lang="ru-RU" sz="1400" dirty="0" smtClean="0"/>
              <a:t>годы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58519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Единая система электронного документооборота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80549721"/>
              </p:ext>
            </p:extLst>
          </p:nvPr>
        </p:nvGraphicFramePr>
        <p:xfrm>
          <a:off x="539552" y="2420888"/>
          <a:ext cx="8147248" cy="415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742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91" y="0"/>
            <a:ext cx="9344812" cy="747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7609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2338</TotalTime>
  <Words>321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Государственный комитет Республики Карелия  по развитию информационно-коммуникационных технологий   Промежуточные результаты реализации  региональной целевой программы  «Информатизация Республики Карелия»  на 2008-2012 годы       </vt:lpstr>
      <vt:lpstr>Региональная целевая программа утверждена Постановлением Законодательного собрания РК от 17.04.2008 №860-IV ЗС</vt:lpstr>
      <vt:lpstr>Отчет за период  январь – сентябрь 2011 года</vt:lpstr>
      <vt:lpstr> </vt:lpstr>
      <vt:lpstr>Объемы финансирования Программы по годам в млн. руб.</vt:lpstr>
      <vt:lpstr>Оценка достижения плановых показателей</vt:lpstr>
      <vt:lpstr>Единая система электронного документооборота</vt:lpstr>
      <vt:lpstr>Единая система электронного документооборота</vt:lpstr>
      <vt:lpstr>Слайд 9</vt:lpstr>
      <vt:lpstr>Развитие и сопровождение официального портала органов государственной власти РК</vt:lpstr>
      <vt:lpstr>Слайд 11</vt:lpstr>
      <vt:lpstr>Реестр государственных информационных ресурсов Республики Карелия</vt:lpstr>
      <vt:lpstr>Слайд 13</vt:lpstr>
    </vt:vector>
  </TitlesOfParts>
  <Company>Госкомитет РК по развитию ИКТ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реализации региональной целевой программы «Информатизация Республики Карелия» на 2008-2012 годы</dc:title>
  <dc:creator>LAnanich</dc:creator>
  <cp:lastModifiedBy>Zhdanovich</cp:lastModifiedBy>
  <cp:revision>88</cp:revision>
  <dcterms:created xsi:type="dcterms:W3CDTF">2011-11-28T05:08:05Z</dcterms:created>
  <dcterms:modified xsi:type="dcterms:W3CDTF">2011-12-05T10:00:24Z</dcterms:modified>
</cp:coreProperties>
</file>