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57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699FF"/>
    <a:srgbClr val="99CCFF"/>
    <a:srgbClr val="002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341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48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5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44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8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4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9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0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4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11D27EA-452C-4EDC-B8AD-EE1062B6037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A1C261F-5D21-4CDB-99B7-76BCB9F73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6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5607" y="1055077"/>
            <a:ext cx="114739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региональных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национальной программы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экономика Российской Федерации»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и задачи на 2021 год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52492" y="4842274"/>
            <a:ext cx="523142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948"/>
                </a:solidFill>
              </a:rPr>
              <a:t>Докладчик: </a:t>
            </a:r>
            <a:r>
              <a:rPr lang="ru-RU" sz="2000" b="1" dirty="0">
                <a:solidFill>
                  <a:srgbClr val="002948"/>
                </a:solidFill>
              </a:rPr>
              <a:t>Никольская Наталья Васильевна </a:t>
            </a:r>
            <a:endParaRPr lang="ru-RU" sz="2000" b="1" dirty="0" smtClean="0">
              <a:solidFill>
                <a:srgbClr val="002948"/>
              </a:solidFill>
            </a:endParaRPr>
          </a:p>
          <a:p>
            <a:r>
              <a:rPr lang="ru-RU" dirty="0" smtClean="0">
                <a:solidFill>
                  <a:srgbClr val="002948"/>
                </a:solidFill>
              </a:rPr>
              <a:t>заместитель Руководителя Администрации Главы Республики Карелия - начальник управления информатизации и защиты информации</a:t>
            </a:r>
            <a:endParaRPr lang="ru-RU" b="1" dirty="0">
              <a:solidFill>
                <a:srgbClr val="002948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6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4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974623" y="1903109"/>
            <a:ext cx="3941322" cy="2373923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159" y="331646"/>
            <a:ext cx="9383502" cy="442077"/>
          </a:xfrm>
        </p:spPr>
        <p:txBody>
          <a:bodyPr>
            <a:noAutofit/>
          </a:bodyPr>
          <a:lstStyle/>
          <a:p>
            <a:r>
              <a:rPr lang="ru-RU" sz="1400" dirty="0"/>
              <a:t>Итоги реализации региональных проектов национальной программы «Цифровая экономика Российской Федерации» в </a:t>
            </a:r>
            <a:r>
              <a:rPr lang="ru-RU" sz="1400" dirty="0" smtClean="0"/>
              <a:t>2020 году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07908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1672" y="1324801"/>
            <a:ext cx="58732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национальной программы «Цифровая экономика Российской Федерации»  на территории Республики Карелия реализуются пять региональных проектов: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«Информационная инфраструктура»;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«Кадры для цифровой экономики»;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«Информационная безопасность»;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«Цифровые технологии»;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государственное управление».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7520" y="1966685"/>
            <a:ext cx="37191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Мероприятия региональных проектов, запланированные на 2020 год, выполнены в полном объеме, достигнуты все установленные для республики целевые показатели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3483" y="4879731"/>
            <a:ext cx="10533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Перечень планируемых мероприятий по информационному сопровождению в 2020 году региональных проектов  национальной программы «Цифровая экономика Российской Федерации», в рамках которого в 2020 году Администрацией Главы Республики Карелия подготовлено 88 публикаций для размещения в СМИ.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интернет-портале размещена информация о реализации национальной программы «Цифровая экономика Российской Федерации» в Республики Карелия - http://gov.karelia.ru/natsionalnye-proekty/1455/.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6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629" y="287684"/>
            <a:ext cx="9383502" cy="442077"/>
          </a:xfrm>
        </p:spPr>
        <p:txBody>
          <a:bodyPr>
            <a:noAutofit/>
          </a:bodyPr>
          <a:lstStyle/>
          <a:p>
            <a:r>
              <a:rPr lang="ru-RU" sz="1400" dirty="0"/>
              <a:t>Итоги реализации региональных проектов национальной программы «Цифровая экономика Российской Федерации» в </a:t>
            </a:r>
            <a:r>
              <a:rPr lang="ru-RU" sz="1400" dirty="0" smtClean="0"/>
              <a:t>2020 году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086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9879" y="946688"/>
            <a:ext cx="7156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«Информационная инфраструктура»</a:t>
            </a:r>
            <a:endParaRPr lang="ru-RU" sz="20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475250"/>
              </p:ext>
            </p:extLst>
          </p:nvPr>
        </p:nvGraphicFramePr>
        <p:xfrm>
          <a:off x="1745410" y="1346798"/>
          <a:ext cx="9811240" cy="415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778">
                  <a:extLst>
                    <a:ext uri="{9D8B030D-6E8A-4147-A177-3AD203B41FA5}">
                      <a16:colId xmlns:a16="http://schemas.microsoft.com/office/drawing/2014/main" xmlns="" val="810011992"/>
                    </a:ext>
                  </a:extLst>
                </a:gridCol>
                <a:gridCol w="4533274">
                  <a:extLst>
                    <a:ext uri="{9D8B030D-6E8A-4147-A177-3AD203B41FA5}">
                      <a16:colId xmlns:a16="http://schemas.microsoft.com/office/drawing/2014/main" xmlns="" val="3212717537"/>
                    </a:ext>
                  </a:extLst>
                </a:gridCol>
                <a:gridCol w="1116623">
                  <a:extLst>
                    <a:ext uri="{9D8B030D-6E8A-4147-A177-3AD203B41FA5}">
                      <a16:colId xmlns:a16="http://schemas.microsoft.com/office/drawing/2014/main" xmlns="" val="244314124"/>
                    </a:ext>
                  </a:extLst>
                </a:gridCol>
                <a:gridCol w="1556238">
                  <a:extLst>
                    <a:ext uri="{9D8B030D-6E8A-4147-A177-3AD203B41FA5}">
                      <a16:colId xmlns:a16="http://schemas.microsoft.com/office/drawing/2014/main" xmlns="" val="2461280789"/>
                    </a:ext>
                  </a:extLst>
                </a:gridCol>
                <a:gridCol w="1410327">
                  <a:extLst>
                    <a:ext uri="{9D8B030D-6E8A-4147-A177-3AD203B41FA5}">
                      <a16:colId xmlns:a16="http://schemas.microsoft.com/office/drawing/2014/main" xmlns="" val="752050136"/>
                    </a:ext>
                  </a:extLst>
                </a:gridCol>
              </a:tblGrid>
              <a:tr h="7982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выполнения работ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Проведенные работы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выполнения работ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работ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 работ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6001851"/>
                  </a:ext>
                </a:extLst>
              </a:tr>
              <a:tr h="7982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Подключены, либо увеличена пропускная способность каналов связи по 117 объектам, в том числе 77 общеобразовательных организаций, 16 фельдшерско-акушерских пунктов, 9 органов местного самоуправления, 8 пожарных частей и 6 пожарных постов, 1 отдела лицензионно-разрешительной работы Управления Росгвардии по Республике Карелия.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федерального бюджета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Исполнителем работ в соответствии с государственным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контрактом с Минцифры России является ПАО «Ростелеком»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519061"/>
                  </a:ext>
                </a:extLst>
              </a:tr>
              <a:tr h="7982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подключение, либо увеличение пропускной способности каналов связи по 144 объектам, в том числе 43 общеобразовательным организациям, 54 фельдшерско-акушерским пунктам, 12 органам местного самоуправления, 27 пожарным частям, 7 пожарным постам и 1 отделу лицензионно-разрешительной работы Управления Росгвардии по Республике Карелия. Скорость подключений составила от 2 до 100 Мбит/сек.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8319117"/>
                  </a:ext>
                </a:extLst>
              </a:tr>
              <a:tr h="7982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подключение, либо увеличение пропускной способности каналов связи по 188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значимым объектам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3-го этапа,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объектам культуры.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01504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45410" y="5711186"/>
            <a:ext cx="9811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4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проекта, установленные на 2020 год, достигнуты.</a:t>
            </a:r>
          </a:p>
          <a:p>
            <a:endParaRPr lang="ru-RU" sz="14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4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884234" y="3976309"/>
            <a:ext cx="7443501" cy="5654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99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629" y="287684"/>
            <a:ext cx="9383502" cy="442077"/>
          </a:xfrm>
        </p:spPr>
        <p:txBody>
          <a:bodyPr>
            <a:noAutofit/>
          </a:bodyPr>
          <a:lstStyle/>
          <a:p>
            <a:r>
              <a:rPr lang="ru-RU" sz="1400" dirty="0"/>
              <a:t>Итоги реализации региональных проектов национальной программы «Цифровая экономика Российской Федерации» в </a:t>
            </a:r>
            <a:r>
              <a:rPr lang="ru-RU" sz="1400" dirty="0" smtClean="0"/>
              <a:t>2020 году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086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9974" y="905580"/>
            <a:ext cx="6899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«Кадры для цифровой экономики»</a:t>
            </a:r>
            <a:endParaRPr lang="ru-RU" sz="20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4517" y="1305690"/>
            <a:ext cx="10591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осуществляется массовая подготовка сотрудников органов исполнительной власти Республики Карелия, органов местного самоуправления, подведомственных организаций, граждан цифровым компетенциям и технологиям.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517" y="2116576"/>
            <a:ext cx="47243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28 марта по 11 апреля проходила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«Цифровой диктант»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Карелия с баллом 7,58 заняла 5 место среди субъектов Северо-Запада и улучшила свои позиции по отношению к прошлому году (8 место)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нашей республики показали уровень цифровой грамотности выше среднего по России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0130" y="2065012"/>
            <a:ext cx="48303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для IT-специалистов, дизайнеров и управленцев в сфере цифровой экономики «Цифровой прорыв»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2020 года организовано участие представителей от Республики Карелия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2020 года команда из Петрозаводска «self.win» компании «Техномедиа» заняла 2-е место в финале Конкурса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4405" y="4696511"/>
            <a:ext cx="49134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дистанционном режиме организовано повышение квалификации руководителей и специалистов органов государственной власти, местного самоуправления, подведомственных учреждений по программам дополнительного профессионального образования по направлениям цифровой экономики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ВШУ РАНХиГС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20.35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ФИПС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0130" y="4696511"/>
            <a:ext cx="47683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- ноябре 2020 года организовано дистанционное обучение работников бюджетных организаций, жителей республики по новым образовательным программам: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Онлайн-интенсив «Методы и технологии, основанные на работе с данными» Университета 20.35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портала «Учеба.онлайн»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7299" y="4004680"/>
            <a:ext cx="6129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 итогам года обучено 2429 человек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2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13077" y="4185139"/>
            <a:ext cx="3829615" cy="23673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629" y="287684"/>
            <a:ext cx="9383502" cy="442077"/>
          </a:xfrm>
        </p:spPr>
        <p:txBody>
          <a:bodyPr>
            <a:noAutofit/>
          </a:bodyPr>
          <a:lstStyle/>
          <a:p>
            <a:r>
              <a:rPr lang="ru-RU" sz="1400" dirty="0"/>
              <a:t>Итоги реализации региональных проектов национальной программы «Цифровая экономика Российской Федерации» в </a:t>
            </a:r>
            <a:r>
              <a:rPr lang="ru-RU" sz="1400" dirty="0" smtClean="0"/>
              <a:t>2020 году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086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12831" y="898966"/>
            <a:ext cx="7995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«Цифровое государственное управление»</a:t>
            </a:r>
            <a:endParaRPr lang="ru-RU" sz="20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6859" y="1648781"/>
            <a:ext cx="58993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системе межведомственного электронного взаимодействия Республики Карелия (РСМЭВ) подключены все органы исполнительной власти Республики Карелия, оказывающие государственные услуги (100%) и администрации муниципальных районов и городских округов (100%).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93269" y="1648780"/>
            <a:ext cx="43366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портале электронных услуг Республики Карелия в 2020 году запущен в работу платежный сервис, предназначенный для дистанционной оплаты различного перечня услуг жителями региона.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97% жителей Республики Карелия, зарегистрированы на Едином портале государственных услуг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7028 заявлений подано через РПГУ (рост на 35%)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782" y="4878930"/>
            <a:ext cx="55652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единой системе электронного документооборота и делопроизводства «Дело» (ЕСЭДД) подключены все органы исполнительной власти Республики Карелия (100%).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года к ЕСЭДД подключено 15 государственных учреждений, 4 администрации муниципальных районов и городских округов 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техническая возможность для подключения к ЕСЭДД всех органов местного самоуправления в Республике Карелия.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6858" y="3168037"/>
            <a:ext cx="56531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интеграция с СЭД Законодательного Собрания Республики Карелия (EOS for Sherpoint). Интеграция позволяет осуществлять обмен документами  по защищенному каналу связи с применением электронной подписи  без дублирования на бумажных носителях в рамках Соглашения о взаимодействии.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0855" y="4245253"/>
            <a:ext cx="3814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 рейтинге субъектов Российской Федерации по качеству оказания государственных услуг в электронной форме в 2020 году Республика Карелия занимает 17-е место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873309" y="2922647"/>
            <a:ext cx="3603099" cy="45719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09" y="4544254"/>
            <a:ext cx="3615241" cy="60965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86526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862" y="234930"/>
            <a:ext cx="9371779" cy="547585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региональные проекты </a:t>
            </a:r>
            <a:r>
              <a:rPr lang="ru-RU" sz="1400" dirty="0"/>
              <a:t>национальной программы «Цифровая экономика Российской Федерации» </a:t>
            </a:r>
            <a:r>
              <a:rPr lang="ru-RU" sz="1400" dirty="0" smtClean="0"/>
              <a:t>задачи </a:t>
            </a:r>
            <a:r>
              <a:rPr lang="ru-RU" sz="1400" dirty="0"/>
              <a:t>на 2021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086" cy="6858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75448"/>
              </p:ext>
            </p:extLst>
          </p:nvPr>
        </p:nvGraphicFramePr>
        <p:xfrm>
          <a:off x="1381368" y="912770"/>
          <a:ext cx="10611340" cy="564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428">
                  <a:extLst>
                    <a:ext uri="{9D8B030D-6E8A-4147-A177-3AD203B41FA5}">
                      <a16:colId xmlns:a16="http://schemas.microsoft.com/office/drawing/2014/main" xmlns="" val="1580767367"/>
                    </a:ext>
                  </a:extLst>
                </a:gridCol>
                <a:gridCol w="7501912">
                  <a:extLst>
                    <a:ext uri="{9D8B030D-6E8A-4147-A177-3AD203B41FA5}">
                      <a16:colId xmlns:a16="http://schemas.microsoft.com/office/drawing/2014/main" xmlns="" val="532448507"/>
                    </a:ext>
                  </a:extLst>
                </a:gridCol>
              </a:tblGrid>
              <a:tr h="31927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</a:t>
                      </a:r>
                      <a:endParaRPr lang="ru-RU" sz="1400" b="1" dirty="0">
                        <a:solidFill>
                          <a:srgbClr val="3366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400" b="1" dirty="0">
                        <a:solidFill>
                          <a:srgbClr val="3366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7545125"/>
                  </a:ext>
                </a:extLst>
              </a:tr>
              <a:tr h="9572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«Информационная инфраструктура»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третьего этапа подключения к сети Интернет социально значимых объектов Республики Карелия. Должно быть обеспечено подключение, либо увеличение пропускной способности каналов связи по 100% объектам.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формирования и функционирования на участках мировых судей необходимой информационно-технологической и телекоммуникационной инфраструктуры для организации защищенного межведомственного электронного взаимодействия. Размер субсидии из федерального бюджета Республики Карелия составляет в 2021 году – 1 734,4 тыс. рублей, в 2022 году – 23 390,6 тыс. рублей, в 2023 году – 4 520,7 тыс. рублей.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5473535"/>
                  </a:ext>
                </a:extLst>
              </a:tr>
              <a:tr h="13923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«Кадры для цифровой экономики»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повышения квалификации руководителей и специалистов органов государственной власти, местного самоуправления, подведомственных учреждений по программам дополнительного профессионального образования по направлениям цифровой экономики.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мероприятии по реализации государственной системы стимулирующих выплат в виде персональных цифровых сертификатов от государства на формирование у трудоспособного населения компетенций цифровой экономики.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участия представителей от республики во Всероссийском конкурсе для IT-специалистов, дизайнеров и управленцев в сфере цифровой экономики «Цифровой прорыв».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 территории республики мероприятий всероссийской акции «Цифровой диктант», «Урока цифры» в общеобразовательных организациях.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7340041"/>
                  </a:ext>
                </a:extLst>
              </a:tr>
              <a:tr h="7931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«Информационная безопасность»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использованию преимущественно отечественного программного обеспечения органами государственной власти Республики Карелия, органами местного самоуправления и организациями, находящимися в собственности Республики Карелия и муниципальной собственности.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748403"/>
                  </a:ext>
                </a:extLst>
              </a:tr>
              <a:tr h="9282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«Цифровые технологии»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компаний, находящихся на территории республики, и проектов внедрения цифровых технологий в отраслях экономики и социальной сферы для участия в конкурсах на поддержку из средств федерального бюджета.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информирования на регулярной основе потенциальных участников о проводимых на федеральном уровне конкурсах на выделение грантов из средств федерального бюджета.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7589924"/>
                  </a:ext>
                </a:extLst>
              </a:tr>
              <a:tr h="11330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«Цифровое государственное управление»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использования Облачной цифровой платформы обеспечения оказания государственных (муниципальных) услуг и сервисов, в том числе в электронном виде.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услуг первого этапа из перечня массовых социально значимых услуг должны быть переведены в электронный вид.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взаимодействия граждан и органов государственной власти с использованием платформы обратной связи.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4543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80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116504" y="501133"/>
            <a:ext cx="6313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36699"/>
                </a:solidFill>
              </a:rPr>
              <a:t>Спасибо за </a:t>
            </a:r>
            <a:r>
              <a:rPr lang="ru-RU" sz="4000" b="1" dirty="0" smtClean="0">
                <a:solidFill>
                  <a:srgbClr val="336699"/>
                </a:solidFill>
              </a:rPr>
              <a:t>внимание</a:t>
            </a:r>
            <a:r>
              <a:rPr lang="ru-RU" sz="4000" b="1" dirty="0">
                <a:solidFill>
                  <a:srgbClr val="336699"/>
                </a:solidFill>
              </a:rPr>
              <a:t>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762"/>
            <a:ext cx="12227697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71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333</TotalTime>
  <Words>1169</Words>
  <Application>Microsoft Office PowerPoint</Application>
  <PresentationFormat>Произвольный</PresentationFormat>
  <Paragraphs>87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Parcel</vt:lpstr>
      <vt:lpstr>Презентация PowerPoint</vt:lpstr>
      <vt:lpstr>Итоги реализации региональных проектов национальной программы «Цифровая экономика Российской Федерации» в 2020 году</vt:lpstr>
      <vt:lpstr>Итоги реализации региональных проектов национальной программы «Цифровая экономика Российской Федерации» в 2020 году</vt:lpstr>
      <vt:lpstr>Итоги реализации региональных проектов национальной программы «Цифровая экономика Российской Федерации» в 2020 году</vt:lpstr>
      <vt:lpstr>Итоги реализации региональных проектов национальной программы «Цифровая экономика Российской Федерации» в 2020 году</vt:lpstr>
      <vt:lpstr>региональные проекты национальной программы «Цифровая экономика Российской Федерации» задачи на 2021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М. Кузнецова</dc:creator>
  <cp:lastModifiedBy>Малинов Д.С.</cp:lastModifiedBy>
  <cp:revision>23</cp:revision>
  <dcterms:created xsi:type="dcterms:W3CDTF">2021-04-06T05:58:41Z</dcterms:created>
  <dcterms:modified xsi:type="dcterms:W3CDTF">2021-04-06T12:05:55Z</dcterms:modified>
</cp:coreProperties>
</file>